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7"/>
  </p:notesMasterIdLst>
  <p:handoutMasterIdLst>
    <p:handoutMasterId r:id="rId18"/>
  </p:handoutMasterIdLst>
  <p:sldIdLst>
    <p:sldId id="257" r:id="rId5"/>
    <p:sldId id="268" r:id="rId6"/>
    <p:sldId id="389" r:id="rId7"/>
    <p:sldId id="384" r:id="rId8"/>
    <p:sldId id="317" r:id="rId9"/>
    <p:sldId id="392" r:id="rId10"/>
    <p:sldId id="279" r:id="rId11"/>
    <p:sldId id="393" r:id="rId12"/>
    <p:sldId id="397" r:id="rId13"/>
    <p:sldId id="394" r:id="rId14"/>
    <p:sldId id="396" r:id="rId15"/>
    <p:sldId id="391" r:id="rId16"/>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84" autoAdjust="0"/>
    <p:restoredTop sz="93725" autoAdjust="0"/>
  </p:normalViewPr>
  <p:slideViewPr>
    <p:cSldViewPr snapToGrid="0">
      <p:cViewPr>
        <p:scale>
          <a:sx n="75" d="100"/>
          <a:sy n="75" d="100"/>
        </p:scale>
        <p:origin x="778" y="115"/>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114" d="100"/>
          <a:sy n="114" d="100"/>
        </p:scale>
        <p:origin x="147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DFBAABBB-F1BE-4363-BBD5-0DD1159694AA}" type="datetime1">
              <a:rPr lang="es-ES" smtClean="0"/>
              <a:t>10/9/22</a:t>
            </a:fld>
            <a:endParaRPr lang="es-ES"/>
          </a:p>
        </p:txBody>
      </p:sp>
      <p:sp>
        <p:nvSpPr>
          <p:cNvPr id="4" name="Marcador de pie de página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número de diapositiva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23CDBB5-5B4A-4483-935D-A73935186B4D}" type="slidenum">
              <a:rPr lang="es-ES" smtClean="0"/>
              <a:t>‹Nº›</a:t>
            </a:fld>
            <a:endParaRPr lang="es-E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f hdr="0" ftr="0"/>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E845F39-3ED7-4557-8E83-69CFB9EC7E67}" type="datetime1">
              <a:rPr lang="es-ES" smtClean="0"/>
              <a:t>10/9/22</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7CCE34D-CFF1-4FFE-815B-D050E7ED2DFD}" type="slidenum">
              <a:rPr lang="es-ES" smtClean="0"/>
              <a:t>‹Nº›</a:t>
            </a:fld>
            <a:endParaRPr lang="es-E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5"/>
          </p:nvPr>
        </p:nvSpPr>
        <p:spPr/>
        <p:txBody>
          <a:bodyPr rtlCol="0"/>
          <a:lstStyle/>
          <a:p>
            <a:pPr rtl="0"/>
            <a:fld id="{1983A999-5E0E-42CA-8400-604AE921FF7C}" type="slidenum">
              <a:rPr lang="es-ES" smtClean="0"/>
              <a:t>1</a:t>
            </a:fld>
            <a:endParaRPr lang="es-ES"/>
          </a:p>
        </p:txBody>
      </p:sp>
      <p:sp>
        <p:nvSpPr>
          <p:cNvPr id="5" name="Marcador de fecha 4">
            <a:extLst>
              <a:ext uri="{FF2B5EF4-FFF2-40B4-BE49-F238E27FC236}">
                <a16:creationId xmlns:a16="http://schemas.microsoft.com/office/drawing/2014/main" id="{1F5E7C03-88B8-4DAC-AE1C-964A18E7E87E}"/>
              </a:ext>
            </a:extLst>
          </p:cNvPr>
          <p:cNvSpPr>
            <a:spLocks noGrp="1"/>
          </p:cNvSpPr>
          <p:nvPr>
            <p:ph type="dt" idx="1"/>
          </p:nvPr>
        </p:nvSpPr>
        <p:spPr/>
        <p:txBody>
          <a:bodyPr/>
          <a:lstStyle/>
          <a:p>
            <a:pPr rtl="0"/>
            <a:fld id="{EA37B167-7500-4BD6-8ABE-109491A63DCA}" type="datetime1">
              <a:rPr lang="es-ES" smtClean="0"/>
              <a:t>10/9/22</a:t>
            </a:fld>
            <a:endParaRPr lang="es-E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5"/>
          </p:nvPr>
        </p:nvSpPr>
        <p:spPr/>
        <p:txBody>
          <a:bodyPr rtlCol="0"/>
          <a:lstStyle/>
          <a:p>
            <a:pPr rtl="0"/>
            <a:fld id="{1983A999-5E0E-42CA-8400-604AE921FF7C}" type="slidenum">
              <a:rPr lang="es-ES" smtClean="0"/>
              <a:t>2</a:t>
            </a:fld>
            <a:endParaRPr lang="es-ES"/>
          </a:p>
        </p:txBody>
      </p:sp>
      <p:sp>
        <p:nvSpPr>
          <p:cNvPr id="5" name="Marcador de fecha 4">
            <a:extLst>
              <a:ext uri="{FF2B5EF4-FFF2-40B4-BE49-F238E27FC236}">
                <a16:creationId xmlns:a16="http://schemas.microsoft.com/office/drawing/2014/main" id="{1A9573AE-68D0-4E10-8315-94E1F19EB580}"/>
              </a:ext>
            </a:extLst>
          </p:cNvPr>
          <p:cNvSpPr>
            <a:spLocks noGrp="1"/>
          </p:cNvSpPr>
          <p:nvPr>
            <p:ph type="dt" idx="1"/>
          </p:nvPr>
        </p:nvSpPr>
        <p:spPr/>
        <p:txBody>
          <a:bodyPr/>
          <a:lstStyle/>
          <a:p>
            <a:pPr rtl="0"/>
            <a:fld id="{B4FD4C5C-2FD6-4AC2-8BC3-5FB1B1CB3532}" type="datetime1">
              <a:rPr lang="es-ES" smtClean="0"/>
              <a:t>10/9/22</a:t>
            </a:fld>
            <a:endParaRPr lang="es-ES"/>
          </a:p>
        </p:txBody>
      </p:sp>
    </p:spTree>
    <p:extLst>
      <p:ext uri="{BB962C8B-B14F-4D97-AF65-F5344CB8AC3E}">
        <p14:creationId xmlns:p14="http://schemas.microsoft.com/office/powerpoint/2010/main" val="396330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5"/>
          </p:nvPr>
        </p:nvSpPr>
        <p:spPr/>
        <p:txBody>
          <a:bodyPr rtlCol="0"/>
          <a:lstStyle/>
          <a:p>
            <a:pPr rtl="0"/>
            <a:fld id="{1983A999-5E0E-42CA-8400-604AE921FF7C}" type="slidenum">
              <a:rPr lang="es-ES" smtClean="0"/>
              <a:t>4</a:t>
            </a:fld>
            <a:endParaRPr lang="es-ES"/>
          </a:p>
        </p:txBody>
      </p:sp>
      <p:sp>
        <p:nvSpPr>
          <p:cNvPr id="5" name="Marcador de fecha 4">
            <a:extLst>
              <a:ext uri="{FF2B5EF4-FFF2-40B4-BE49-F238E27FC236}">
                <a16:creationId xmlns:a16="http://schemas.microsoft.com/office/drawing/2014/main" id="{B7EFB138-4F72-48F1-A918-7B41E31D22BD}"/>
              </a:ext>
            </a:extLst>
          </p:cNvPr>
          <p:cNvSpPr>
            <a:spLocks noGrp="1"/>
          </p:cNvSpPr>
          <p:nvPr>
            <p:ph type="dt" idx="1"/>
          </p:nvPr>
        </p:nvSpPr>
        <p:spPr/>
        <p:txBody>
          <a:bodyPr/>
          <a:lstStyle/>
          <a:p>
            <a:pPr rtl="0"/>
            <a:fld id="{F0FE51CE-157E-4294-ACC8-C8FB7FDA6E7F}" type="datetime1">
              <a:rPr lang="es-ES" smtClean="0"/>
              <a:t>10/9/22</a:t>
            </a:fld>
            <a:endParaRPr lang="es-ES"/>
          </a:p>
        </p:txBody>
      </p:sp>
    </p:spTree>
    <p:extLst>
      <p:ext uri="{BB962C8B-B14F-4D97-AF65-F5344CB8AC3E}">
        <p14:creationId xmlns:p14="http://schemas.microsoft.com/office/powerpoint/2010/main" val="2100331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5"/>
          </p:nvPr>
        </p:nvSpPr>
        <p:spPr/>
        <p:txBody>
          <a:bodyPr rtlCol="0"/>
          <a:lstStyle/>
          <a:p>
            <a:pPr rtl="0"/>
            <a:fld id="{1983A999-5E0E-42CA-8400-604AE921FF7C}" type="slidenum">
              <a:rPr lang="es-ES" smtClean="0"/>
              <a:t>5</a:t>
            </a:fld>
            <a:endParaRPr lang="es-ES"/>
          </a:p>
        </p:txBody>
      </p:sp>
      <p:sp>
        <p:nvSpPr>
          <p:cNvPr id="5" name="Marcador de fecha 4">
            <a:extLst>
              <a:ext uri="{FF2B5EF4-FFF2-40B4-BE49-F238E27FC236}">
                <a16:creationId xmlns:a16="http://schemas.microsoft.com/office/drawing/2014/main" id="{316EF900-572F-40CC-9355-44E7BEBB4EFF}"/>
              </a:ext>
            </a:extLst>
          </p:cNvPr>
          <p:cNvSpPr>
            <a:spLocks noGrp="1"/>
          </p:cNvSpPr>
          <p:nvPr>
            <p:ph type="dt" idx="1"/>
          </p:nvPr>
        </p:nvSpPr>
        <p:spPr/>
        <p:txBody>
          <a:bodyPr/>
          <a:lstStyle/>
          <a:p>
            <a:pPr rtl="0"/>
            <a:fld id="{1C402201-A675-4417-85D0-6A7751A235E0}" type="datetime1">
              <a:rPr lang="es-ES" smtClean="0"/>
              <a:t>10/9/22</a:t>
            </a:fld>
            <a:endParaRPr lang="es-ES"/>
          </a:p>
        </p:txBody>
      </p:sp>
    </p:spTree>
    <p:extLst>
      <p:ext uri="{BB962C8B-B14F-4D97-AF65-F5344CB8AC3E}">
        <p14:creationId xmlns:p14="http://schemas.microsoft.com/office/powerpoint/2010/main" val="1586550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ítulo">
    <p:spTree>
      <p:nvGrpSpPr>
        <p:cNvPr id="1" name=""/>
        <p:cNvGrpSpPr/>
        <p:nvPr/>
      </p:nvGrpSpPr>
      <p:grpSpPr>
        <a:xfrm>
          <a:off x="0" y="0"/>
          <a:ext cx="0" cy="0"/>
          <a:chOff x="0" y="0"/>
          <a:chExt cx="0" cy="0"/>
        </a:xfrm>
      </p:grpSpPr>
      <p:sp>
        <p:nvSpPr>
          <p:cNvPr id="6" name="Título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rtlCol="0" anchor="b" anchorCtr="0">
            <a:noAutofit/>
          </a:bodyPr>
          <a:lstStyle/>
          <a:p>
            <a:pPr rtl="0"/>
            <a:r>
              <a:rPr lang="es-ES" sz="4800"/>
              <a:t>Flotante en 3D</a:t>
            </a:r>
          </a:p>
        </p:txBody>
      </p:sp>
      <p:sp>
        <p:nvSpPr>
          <p:cNvPr id="14" name="Marcador de posición de imagen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rtlCol="0">
            <a:noAutofit/>
          </a:bodyPr>
          <a:lstStyle/>
          <a:p>
            <a:pPr rtl="0"/>
            <a:r>
              <a:rPr lang="es-ES"/>
              <a:t>Haga clic en el icono para agregar una imagen</a:t>
            </a:r>
          </a:p>
        </p:txBody>
      </p:sp>
      <p:sp>
        <p:nvSpPr>
          <p:cNvPr id="8" name="Elipse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nvGrpSpPr>
          <p:cNvPr id="9" name="Grupo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orma libre: Forma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11" name="Elipse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sp>
        <p:nvSpPr>
          <p:cNvPr id="3" name="Marcador de texto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rtlCol="0">
            <a:noAutofit/>
          </a:bodyPr>
          <a:lstStyle>
            <a:lvl1pPr>
              <a:buNone/>
              <a:defRPr sz="2000"/>
            </a:lvl1pPr>
            <a:lvl2pPr>
              <a:buNone/>
              <a:defRPr sz="2000"/>
            </a:lvl2pPr>
            <a:lvl3pPr>
              <a:buNone/>
              <a:defRPr sz="2000"/>
            </a:lvl3pPr>
            <a:lvl4pPr>
              <a:buNone/>
              <a:defRPr sz="2000"/>
            </a:lvl4pPr>
            <a:lvl5pPr>
              <a:buNone/>
              <a:defRPr sz="2000"/>
            </a:lvl5pPr>
          </a:lstStyle>
          <a:p>
            <a:pPr lvl="0" rtl="0"/>
            <a:r>
              <a:rPr lang="es-ES"/>
              <a:t>Haga clic para modificar los estilos de texto del patrón</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lumna de contenido 3">
    <p:spTree>
      <p:nvGrpSpPr>
        <p:cNvPr id="1" name=""/>
        <p:cNvGrpSpPr/>
        <p:nvPr/>
      </p:nvGrpSpPr>
      <p:grpSpPr>
        <a:xfrm>
          <a:off x="0" y="0"/>
          <a:ext cx="0" cy="0"/>
          <a:chOff x="0" y="0"/>
          <a:chExt cx="0" cy="0"/>
        </a:xfrm>
      </p:grpSpPr>
      <p:grpSp>
        <p:nvGrpSpPr>
          <p:cNvPr id="34" name="Grupo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orma libre: Forma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ES" dirty="0"/>
            </a:p>
          </p:txBody>
        </p:sp>
        <p:sp>
          <p:nvSpPr>
            <p:cNvPr id="36" name="Forma libre: Forma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ES" dirty="0">
                <a:solidFill>
                  <a:schemeClr val="tx1"/>
                </a:solidFill>
              </a:endParaRPr>
            </a:p>
          </p:txBody>
        </p:sp>
        <p:sp>
          <p:nvSpPr>
            <p:cNvPr id="37" name="Elipse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38" name="Elipse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sp>
        <p:nvSpPr>
          <p:cNvPr id="19" name="Forma libre: Forma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20" name="Elipse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25" name="Elipse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15" name="Título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s-ES" sz="4800" dirty="0"/>
            </a:lvl1pPr>
          </a:lstStyle>
          <a:p>
            <a:pPr lvl="0" rtl="0">
              <a:lnSpc>
                <a:spcPct val="100000"/>
              </a:lnSpc>
            </a:pPr>
            <a:r>
              <a:rPr lang="es-ES"/>
              <a:t>Haga clic para modificar el estilo de título del patrón</a:t>
            </a:r>
          </a:p>
        </p:txBody>
      </p:sp>
      <p:sp>
        <p:nvSpPr>
          <p:cNvPr id="16" name="Marcador de texto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rtlCol="0"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a:t>Haga clic para modificar los estilos de texto del patrón</a:t>
            </a:r>
          </a:p>
        </p:txBody>
      </p:sp>
      <p:sp>
        <p:nvSpPr>
          <p:cNvPr id="17" name="Marcador de contenido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rtlCol="0">
            <a:noAutofit/>
          </a:bodyPr>
          <a:lstStyle>
            <a:lvl1pPr>
              <a:defRPr sz="1800"/>
            </a:lvl1pPr>
            <a:lvl2pPr>
              <a:defRPr sz="1800"/>
            </a:lvl2pPr>
            <a:lvl3pPr>
              <a:defRPr sz="1800"/>
            </a:lvl3pPr>
            <a:lvl4pPr>
              <a:defRPr sz="1800"/>
            </a:lvl4pPr>
            <a:lvl5pPr>
              <a:defRPr sz="1800"/>
            </a:lvl5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endParaRPr lang="es-ES" dirty="0"/>
          </a:p>
        </p:txBody>
      </p:sp>
      <p:sp>
        <p:nvSpPr>
          <p:cNvPr id="22" name="Marcador de texto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s-ES" sz="2000" b="0" cap="all" spc="200" baseline="0" dirty="0">
                <a:solidFill>
                  <a:schemeClr val="tx1"/>
                </a:solidFill>
              </a:defRPr>
            </a:lvl1pPr>
          </a:lstStyle>
          <a:p>
            <a:pPr marL="228600" lvl="0" indent="-228600" rtl="0"/>
            <a:r>
              <a:rPr lang="es-ES"/>
              <a:t>Haga clic para modificar los estilos de texto del patrón</a:t>
            </a:r>
          </a:p>
        </p:txBody>
      </p:sp>
      <p:sp>
        <p:nvSpPr>
          <p:cNvPr id="23" name="Marcador de contenido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rtlCol="0">
            <a:noAutofit/>
          </a:bodyPr>
          <a:lstStyle>
            <a:lvl1pPr>
              <a:defRPr sz="1700"/>
            </a:lvl1pPr>
            <a:lvl2pPr>
              <a:defRPr sz="1700"/>
            </a:lvl2pPr>
            <a:lvl3pPr>
              <a:defRPr sz="1700"/>
            </a:lvl3pPr>
            <a:lvl4pPr>
              <a:defRPr sz="1700"/>
            </a:lvl4pPr>
            <a:lvl5pPr>
              <a:defRPr sz="1700"/>
            </a:lvl5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p>
        </p:txBody>
      </p:sp>
      <p:sp>
        <p:nvSpPr>
          <p:cNvPr id="18" name="Marcador de texto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s-ES" sz="2000" b="0" cap="all" spc="200" baseline="0" dirty="0">
                <a:solidFill>
                  <a:schemeClr val="tx1"/>
                </a:solidFill>
              </a:defRPr>
            </a:lvl1pPr>
          </a:lstStyle>
          <a:p>
            <a:pPr marL="228600" lvl="0" indent="-228600" rtl="0"/>
            <a:r>
              <a:rPr lang="es-ES"/>
              <a:t>Haga clic para EDITAR</a:t>
            </a:r>
          </a:p>
        </p:txBody>
      </p:sp>
      <p:sp>
        <p:nvSpPr>
          <p:cNvPr id="21" name="Marcador de contenido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rtlCol="0">
            <a:noAutofit/>
          </a:bodyPr>
          <a:lstStyle>
            <a:lvl1pPr>
              <a:defRPr sz="1700"/>
            </a:lvl1pPr>
            <a:lvl2pPr>
              <a:defRPr sz="1700"/>
            </a:lvl2pPr>
            <a:lvl3pPr>
              <a:defRPr sz="1700"/>
            </a:lvl3pPr>
            <a:lvl4pPr>
              <a:defRPr sz="1700"/>
            </a:lvl4pPr>
            <a:lvl5pPr>
              <a:defRPr sz="1700"/>
            </a:lvl5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p>
        </p:txBody>
      </p:sp>
      <p:sp>
        <p:nvSpPr>
          <p:cNvPr id="4" name="Marcador de fecha 3">
            <a:extLst>
              <a:ext uri="{FF2B5EF4-FFF2-40B4-BE49-F238E27FC236}">
                <a16:creationId xmlns:a16="http://schemas.microsoft.com/office/drawing/2014/main" id="{8B1BC074-1090-47AF-BDE8-3859BF574BA6}"/>
              </a:ext>
            </a:extLst>
          </p:cNvPr>
          <p:cNvSpPr>
            <a:spLocks noGrp="1"/>
          </p:cNvSpPr>
          <p:nvPr>
            <p:ph type="dt" sz="half" idx="10"/>
          </p:nvPr>
        </p:nvSpPr>
        <p:spPr/>
        <p:txBody>
          <a:bodyPr rtlCol="0">
            <a:noAutofit/>
          </a:bodyPr>
          <a:lstStyle/>
          <a:p>
            <a:pPr rtl="0"/>
            <a:r>
              <a:rPr lang="es-ES"/>
              <a:t>Martes, 2 de febrero de 20XX</a:t>
            </a:r>
            <a:endParaRPr lang="es-ES" dirty="0"/>
          </a:p>
        </p:txBody>
      </p:sp>
      <p:sp>
        <p:nvSpPr>
          <p:cNvPr id="5" name="Marcador de pie de página 4">
            <a:extLst>
              <a:ext uri="{FF2B5EF4-FFF2-40B4-BE49-F238E27FC236}">
                <a16:creationId xmlns:a16="http://schemas.microsoft.com/office/drawing/2014/main" id="{F1D6522F-D41A-4734-8BD1-BD6E5A37D04C}"/>
              </a:ext>
            </a:extLst>
          </p:cNvPr>
          <p:cNvSpPr>
            <a:spLocks noGrp="1"/>
          </p:cNvSpPr>
          <p:nvPr>
            <p:ph type="ftr" sz="quarter" idx="11"/>
          </p:nvPr>
        </p:nvSpPr>
        <p:spPr/>
        <p:txBody>
          <a:bodyPr rtlCol="0">
            <a:noAutofit/>
          </a:bodyPr>
          <a:lstStyle/>
          <a:p>
            <a:pPr rtl="0"/>
            <a:r>
              <a:rPr lang="es-ES"/>
              <a:t>Ejemplo de Texto de pie de página</a:t>
            </a:r>
          </a:p>
        </p:txBody>
      </p:sp>
      <p:sp>
        <p:nvSpPr>
          <p:cNvPr id="6" name="Marcador de número de diapositiva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Resumen">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rtlCol="0" anchor="t" anchorCtr="0">
            <a:noAutofit/>
          </a:bodyPr>
          <a:lstStyle/>
          <a:p>
            <a:pPr rtl="0"/>
            <a:r>
              <a:rPr lang="es-ES"/>
              <a:t>Haga clic para modificar el estilo de título del patrón</a:t>
            </a:r>
          </a:p>
        </p:txBody>
      </p:sp>
      <p:sp>
        <p:nvSpPr>
          <p:cNvPr id="10" name="Marcador de posición de imagen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rtlCol="0">
            <a:noAutofit/>
          </a:bodyPr>
          <a:lstStyle/>
          <a:p>
            <a:pPr rtl="0"/>
            <a:r>
              <a:rPr lang="es-ES"/>
              <a:t>Haga clic en el icono para agregar una imagen</a:t>
            </a:r>
          </a:p>
        </p:txBody>
      </p:sp>
      <p:sp>
        <p:nvSpPr>
          <p:cNvPr id="7" name="Marcador de contenido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rtlCol="0">
            <a:noAutofit/>
          </a:bodyPr>
          <a:lstStyle>
            <a:lvl1pPr marL="0" indent="0">
              <a:buNone/>
              <a:defRPr sz="2000"/>
            </a:lvl1pPr>
            <a:lvl2pPr>
              <a:buNone/>
              <a:defRPr sz="1900"/>
            </a:lvl2pPr>
            <a:lvl3pPr>
              <a:buNone/>
              <a:defRPr sz="1900"/>
            </a:lvl3pPr>
            <a:lvl4pPr>
              <a:buNone/>
              <a:defRPr sz="1900"/>
            </a:lvl4pPr>
            <a:lvl5pPr>
              <a:buNone/>
              <a:defRPr sz="1900"/>
            </a:lvl5pPr>
          </a:lstStyle>
          <a:p>
            <a:pPr lvl="0" rtl="0"/>
            <a:r>
              <a:rPr lang="es-ES"/>
              <a:t>Haga clic para modificar los estilos de texto del patrón</a:t>
            </a:r>
          </a:p>
        </p:txBody>
      </p:sp>
      <p:sp>
        <p:nvSpPr>
          <p:cNvPr id="2" name="Marcador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ES"/>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ES"/>
              <a:t>Ejemplo de Texto de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
        <p:nvSpPr>
          <p:cNvPr id="8" name="Elipse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ierre">
    <p:spTree>
      <p:nvGrpSpPr>
        <p:cNvPr id="1" name=""/>
        <p:cNvGrpSpPr/>
        <p:nvPr/>
      </p:nvGrpSpPr>
      <p:grpSpPr>
        <a:xfrm>
          <a:off x="0" y="0"/>
          <a:ext cx="0" cy="0"/>
          <a:chOff x="0" y="0"/>
          <a:chExt cx="0" cy="0"/>
        </a:xfrm>
      </p:grpSpPr>
      <p:sp>
        <p:nvSpPr>
          <p:cNvPr id="28" name="Título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rtlCol="0" anchor="b" anchorCtr="0">
            <a:noAutofit/>
          </a:bodyPr>
          <a:lstStyle/>
          <a:p>
            <a:pPr rtl="0"/>
            <a:r>
              <a:rPr lang="es-ES"/>
              <a:t>Haga clic para modificar el estilo de título del patrón</a:t>
            </a:r>
            <a:endParaRPr lang="es-ES" dirty="0"/>
          </a:p>
        </p:txBody>
      </p:sp>
      <p:sp>
        <p:nvSpPr>
          <p:cNvPr id="31" name="Subtítulo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rtlCol="0">
            <a:noAutofit/>
          </a:bodyPr>
          <a:lstStyle>
            <a:lvl1pPr>
              <a:buNone/>
              <a:defRPr sz="2400"/>
            </a:lvl1pPr>
          </a:lstStyle>
          <a:p>
            <a:pPr rtl="0"/>
            <a:r>
              <a:rPr lang="es-ES">
                <a:solidFill>
                  <a:schemeClr val="tx1">
                    <a:alpha val="60000"/>
                  </a:schemeClr>
                </a:solidFill>
              </a:rPr>
              <a:t>Haga clic para modificar el estilo de subtítulo del patrón</a:t>
            </a:r>
            <a:endParaRPr lang="es-ES" dirty="0">
              <a:solidFill>
                <a:schemeClr val="tx1">
                  <a:alpha val="60000"/>
                </a:schemeClr>
              </a:solidFill>
            </a:endParaRPr>
          </a:p>
        </p:txBody>
      </p:sp>
      <p:sp>
        <p:nvSpPr>
          <p:cNvPr id="40" name="Marcador de posición de imagen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rtlCol="0">
            <a:noAutofit/>
          </a:bodyPr>
          <a:lstStyle/>
          <a:p>
            <a:pPr rtl="0"/>
            <a:r>
              <a:rPr lang="es-ES"/>
              <a:t>Haga clic en el icono para agregar una imagen</a:t>
            </a:r>
            <a:endParaRPr lang="es-ES" dirty="0"/>
          </a:p>
        </p:txBody>
      </p:sp>
      <p:sp>
        <p:nvSpPr>
          <p:cNvPr id="42" name="Marcador de posición de imagen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rtlCol="0">
            <a:noAutofit/>
          </a:bodyPr>
          <a:lstStyle/>
          <a:p>
            <a:pPr rtl="0"/>
            <a:r>
              <a:rPr lang="es-ES"/>
              <a:t>Haga clic en el icono para agregar una imagen</a:t>
            </a:r>
          </a:p>
        </p:txBody>
      </p:sp>
      <p:grpSp>
        <p:nvGrpSpPr>
          <p:cNvPr id="43" name="Grupo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orma libre: Forma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solidFill>
                  <a:schemeClr val="tx1"/>
                </a:solidFill>
              </a:endParaRPr>
            </a:p>
          </p:txBody>
        </p:sp>
        <p:sp>
          <p:nvSpPr>
            <p:cNvPr id="45" name="Elipse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46" name="Forma libre: Forma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solidFill>
                  <a:schemeClr val="tx1"/>
                </a:solidFill>
              </a:endParaRPr>
            </a:p>
          </p:txBody>
        </p:sp>
      </p:grpSp>
      <p:grpSp>
        <p:nvGrpSpPr>
          <p:cNvPr id="15" name="Grupo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orma libre: Forma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21" name="Elipse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sp>
        <p:nvSpPr>
          <p:cNvPr id="5" name="Marcador de fecha 4">
            <a:extLst>
              <a:ext uri="{FF2B5EF4-FFF2-40B4-BE49-F238E27FC236}">
                <a16:creationId xmlns:a16="http://schemas.microsoft.com/office/drawing/2014/main" id="{E57D2D6F-49E8-4217-A908-2D9E43583589}"/>
              </a:ext>
            </a:extLst>
          </p:cNvPr>
          <p:cNvSpPr>
            <a:spLocks noGrp="1"/>
          </p:cNvSpPr>
          <p:nvPr>
            <p:ph type="dt" sz="half" idx="10"/>
          </p:nvPr>
        </p:nvSpPr>
        <p:spPr/>
        <p:txBody>
          <a:bodyPr rtlCol="0">
            <a:noAutofit/>
          </a:bodyPr>
          <a:lstStyle/>
          <a:p>
            <a:pPr rtl="0"/>
            <a:r>
              <a:rPr lang="es-ES"/>
              <a:t>Martes, 2 de febrero de 20XX</a:t>
            </a:r>
          </a:p>
        </p:txBody>
      </p:sp>
      <p:sp>
        <p:nvSpPr>
          <p:cNvPr id="6" name="Marcador de pie de página 5">
            <a:extLst>
              <a:ext uri="{FF2B5EF4-FFF2-40B4-BE49-F238E27FC236}">
                <a16:creationId xmlns:a16="http://schemas.microsoft.com/office/drawing/2014/main" id="{591C4440-6B8D-4A24-A807-8B1302A3DFAF}"/>
              </a:ext>
            </a:extLst>
          </p:cNvPr>
          <p:cNvSpPr>
            <a:spLocks noGrp="1"/>
          </p:cNvSpPr>
          <p:nvPr>
            <p:ph type="ftr" sz="quarter" idx="11"/>
          </p:nvPr>
        </p:nvSpPr>
        <p:spPr/>
        <p:txBody>
          <a:bodyPr rtlCol="0">
            <a:noAutofit/>
          </a:bodyPr>
          <a:lstStyle/>
          <a:p>
            <a:pPr rtl="0"/>
            <a:r>
              <a:rPr lang="es-ES"/>
              <a:t>Ejemplo de Texto de pie de página</a:t>
            </a:r>
          </a:p>
        </p:txBody>
      </p:sp>
      <p:sp>
        <p:nvSpPr>
          <p:cNvPr id="7" name="Marcador de número de diapositiva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
        <p:nvSpPr>
          <p:cNvPr id="17" name="Elipse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rtlCol="0" anchor="t" anchorCtr="0">
            <a:noAutofit/>
          </a:bodyPr>
          <a:lstStyle>
            <a:lvl1pPr algn="l">
              <a:lnSpc>
                <a:spcPct val="100000"/>
              </a:lnSpc>
              <a:defRPr sz="6400"/>
            </a:lvl1pPr>
          </a:lstStyle>
          <a:p>
            <a:pPr rtl="0"/>
            <a:r>
              <a:rPr lang="es-ES"/>
              <a:t>Haga clic para modificar el estilo de título del patrón</a:t>
            </a:r>
            <a:endParaRPr lang="es-ES" dirty="0"/>
          </a:p>
        </p:txBody>
      </p:sp>
      <p:sp>
        <p:nvSpPr>
          <p:cNvPr id="3" name="Subtítulo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rtlCol="0">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a:t>Haga clic para modificar el estilo de subtítulo del patrón</a:t>
            </a:r>
            <a:endParaRPr lang="es-ES" dirty="0"/>
          </a:p>
        </p:txBody>
      </p:sp>
      <p:sp>
        <p:nvSpPr>
          <p:cNvPr id="4" name="Marcador de fecha 3">
            <a:extLst>
              <a:ext uri="{FF2B5EF4-FFF2-40B4-BE49-F238E27FC236}">
                <a16:creationId xmlns:a16="http://schemas.microsoft.com/office/drawing/2014/main" id="{8B1BC074-1090-47AF-BDE8-3859BF574BA6}"/>
              </a:ext>
            </a:extLst>
          </p:cNvPr>
          <p:cNvSpPr>
            <a:spLocks noGrp="1"/>
          </p:cNvSpPr>
          <p:nvPr>
            <p:ph type="dt" sz="half" idx="10"/>
          </p:nvPr>
        </p:nvSpPr>
        <p:spPr/>
        <p:txBody>
          <a:bodyPr rtlCol="0">
            <a:noAutofit/>
          </a:bodyPr>
          <a:lstStyle/>
          <a:p>
            <a:pPr rtl="0"/>
            <a:r>
              <a:rPr lang="es-ES"/>
              <a:t>Martes, 2 de febrero de 20XX</a:t>
            </a:r>
            <a:endParaRPr lang="es-ES" dirty="0"/>
          </a:p>
        </p:txBody>
      </p:sp>
      <p:sp>
        <p:nvSpPr>
          <p:cNvPr id="5" name="Marcador de pie de página 4">
            <a:extLst>
              <a:ext uri="{FF2B5EF4-FFF2-40B4-BE49-F238E27FC236}">
                <a16:creationId xmlns:a16="http://schemas.microsoft.com/office/drawing/2014/main" id="{F1D6522F-D41A-4734-8BD1-BD6E5A37D04C}"/>
              </a:ext>
            </a:extLst>
          </p:cNvPr>
          <p:cNvSpPr>
            <a:spLocks noGrp="1"/>
          </p:cNvSpPr>
          <p:nvPr>
            <p:ph type="ftr" sz="quarter" idx="11"/>
          </p:nvPr>
        </p:nvSpPr>
        <p:spPr/>
        <p:txBody>
          <a:bodyPr rtlCol="0">
            <a:noAutofit/>
          </a:bodyPr>
          <a:lstStyle/>
          <a:p>
            <a:pPr rtl="0"/>
            <a:r>
              <a:rPr lang="es-ES"/>
              <a:t>Ejemplo de Texto de pie de página</a:t>
            </a:r>
          </a:p>
        </p:txBody>
      </p:sp>
      <p:sp>
        <p:nvSpPr>
          <p:cNvPr id="6" name="Marcador de número de diapositiva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
        <p:nvSpPr>
          <p:cNvPr id="19" name="Forma libre: Forma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20" name="Elipse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25" name="Elipse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nvGrpSpPr>
          <p:cNvPr id="34" name="Grupo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orma libre: Forma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ES" dirty="0"/>
            </a:p>
          </p:txBody>
        </p:sp>
        <p:sp>
          <p:nvSpPr>
            <p:cNvPr id="36" name="Forma libre: Forma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ES" dirty="0">
                <a:solidFill>
                  <a:schemeClr val="tx1"/>
                </a:solidFill>
              </a:endParaRPr>
            </a:p>
          </p:txBody>
        </p:sp>
        <p:sp>
          <p:nvSpPr>
            <p:cNvPr id="37" name="Elipse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38" name="Elipse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Dos contenido">
    <p:spTree>
      <p:nvGrpSpPr>
        <p:cNvPr id="1" name=""/>
        <p:cNvGrpSpPr/>
        <p:nvPr/>
      </p:nvGrpSpPr>
      <p:grpSpPr>
        <a:xfrm>
          <a:off x="0" y="0"/>
          <a:ext cx="0" cy="0"/>
          <a:chOff x="0" y="0"/>
          <a:chExt cx="0" cy="0"/>
        </a:xfrm>
      </p:grpSpPr>
      <p:sp>
        <p:nvSpPr>
          <p:cNvPr id="22" name="Elipse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nvGrpSpPr>
          <p:cNvPr id="13" name="Grupo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orma libre: Forma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21" name="Elipse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sp>
        <p:nvSpPr>
          <p:cNvPr id="2" name="Título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rtlCol="0">
            <a:noAutofit/>
          </a:bodyPr>
          <a:lstStyle>
            <a:lvl1pPr>
              <a:lnSpc>
                <a:spcPct val="100000"/>
              </a:lnSpc>
              <a:defRPr/>
            </a:lvl1pPr>
          </a:lstStyle>
          <a:p>
            <a:pPr rtl="0"/>
            <a:r>
              <a:rPr lang="es-ES"/>
              <a:t>Haga clic para modificar el estilo de título del patrón</a:t>
            </a:r>
            <a:endParaRPr lang="es-ES" dirty="0"/>
          </a:p>
        </p:txBody>
      </p:sp>
      <p:sp>
        <p:nvSpPr>
          <p:cNvPr id="3" name="Marcador de contenido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rtlCol="0">
            <a:noAutofit/>
          </a:body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endParaRPr lang="es-ES" dirty="0"/>
          </a:p>
        </p:txBody>
      </p:sp>
      <p:sp>
        <p:nvSpPr>
          <p:cNvPr id="4" name="Marcador de contenido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rtlCol="0">
            <a:noAutofit/>
          </a:body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endParaRPr lang="es-ES" dirty="0"/>
          </a:p>
        </p:txBody>
      </p:sp>
      <p:sp>
        <p:nvSpPr>
          <p:cNvPr id="5" name="Marcador de fecha 4">
            <a:extLst>
              <a:ext uri="{FF2B5EF4-FFF2-40B4-BE49-F238E27FC236}">
                <a16:creationId xmlns:a16="http://schemas.microsoft.com/office/drawing/2014/main" id="{BB99A8AF-0998-4613-B1D8-C14ECBFFDF67}"/>
              </a:ext>
            </a:extLst>
          </p:cNvPr>
          <p:cNvSpPr>
            <a:spLocks noGrp="1"/>
          </p:cNvSpPr>
          <p:nvPr>
            <p:ph type="dt" sz="half" idx="10"/>
          </p:nvPr>
        </p:nvSpPr>
        <p:spPr/>
        <p:txBody>
          <a:bodyPr rtlCol="0">
            <a:noAutofit/>
          </a:bodyPr>
          <a:lstStyle/>
          <a:p>
            <a:pPr rtl="0"/>
            <a:r>
              <a:rPr lang="es-ES"/>
              <a:t>Martes, 2 de febrero de 20XX</a:t>
            </a:r>
          </a:p>
        </p:txBody>
      </p:sp>
      <p:sp>
        <p:nvSpPr>
          <p:cNvPr id="6" name="Marcador de pie de página 5">
            <a:extLst>
              <a:ext uri="{FF2B5EF4-FFF2-40B4-BE49-F238E27FC236}">
                <a16:creationId xmlns:a16="http://schemas.microsoft.com/office/drawing/2014/main" id="{66E44EAA-B8A9-4428-A9DF-1174DA940990}"/>
              </a:ext>
            </a:extLst>
          </p:cNvPr>
          <p:cNvSpPr>
            <a:spLocks noGrp="1"/>
          </p:cNvSpPr>
          <p:nvPr>
            <p:ph type="ftr" sz="quarter" idx="11"/>
          </p:nvPr>
        </p:nvSpPr>
        <p:spPr/>
        <p:txBody>
          <a:bodyPr rtlCol="0">
            <a:noAutofit/>
          </a:bodyPr>
          <a:lstStyle/>
          <a:p>
            <a:pPr rtl="0"/>
            <a:r>
              <a:rPr lang="es-ES"/>
              <a:t>Ejemplo de Texto de pie de página</a:t>
            </a:r>
          </a:p>
        </p:txBody>
      </p:sp>
      <p:sp>
        <p:nvSpPr>
          <p:cNvPr id="7" name="Marcador de número de diapositiva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ES"/>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ES"/>
              <a:t>Ejemplo de Texto de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grpSp>
        <p:nvGrpSpPr>
          <p:cNvPr id="8" name="Grupo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orma libre: Forma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12" name="Elipse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sp>
        <p:nvSpPr>
          <p:cNvPr id="2" name="Título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rtlCol="0" anchor="t">
            <a:noAutofit/>
          </a:bodyPr>
          <a:lstStyle>
            <a:lvl1pPr>
              <a:lnSpc>
                <a:spcPct val="100000"/>
              </a:lnSpc>
              <a:defRPr sz="3200"/>
            </a:lvl1pPr>
          </a:lstStyle>
          <a:p>
            <a:pPr rtl="0"/>
            <a:r>
              <a:rPr lang="es-ES"/>
              <a:t>Haga clic para modificar el estilo de título del patrón</a:t>
            </a:r>
            <a:endParaRPr lang="es-ES" dirty="0"/>
          </a:p>
        </p:txBody>
      </p:sp>
      <p:sp>
        <p:nvSpPr>
          <p:cNvPr id="3" name="Marcador de contenido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rtlCol="0">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endParaRPr lang="es-ES" dirty="0"/>
          </a:p>
        </p:txBody>
      </p:sp>
      <p:sp>
        <p:nvSpPr>
          <p:cNvPr id="4" name="Marcador de texto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rtlCol="0">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a:t>Haga clic para modificar los estilos de texto del patrón</a:t>
            </a:r>
          </a:p>
        </p:txBody>
      </p:sp>
      <p:sp>
        <p:nvSpPr>
          <p:cNvPr id="5" name="Marcador de fecha 4">
            <a:extLst>
              <a:ext uri="{FF2B5EF4-FFF2-40B4-BE49-F238E27FC236}">
                <a16:creationId xmlns:a16="http://schemas.microsoft.com/office/drawing/2014/main" id="{EBD47AB1-6EB5-4E2C-B4A7-42DC643E9FF9}"/>
              </a:ext>
            </a:extLst>
          </p:cNvPr>
          <p:cNvSpPr>
            <a:spLocks noGrp="1"/>
          </p:cNvSpPr>
          <p:nvPr>
            <p:ph type="dt" sz="half" idx="10"/>
          </p:nvPr>
        </p:nvSpPr>
        <p:spPr/>
        <p:txBody>
          <a:bodyPr rtlCol="0">
            <a:noAutofit/>
          </a:bodyPr>
          <a:lstStyle/>
          <a:p>
            <a:pPr rtl="0"/>
            <a:r>
              <a:rPr lang="es-ES"/>
              <a:t>Martes, 2 de febrero de 20XX</a:t>
            </a:r>
          </a:p>
        </p:txBody>
      </p:sp>
      <p:sp>
        <p:nvSpPr>
          <p:cNvPr id="6" name="Marcador de pie de página 5">
            <a:extLst>
              <a:ext uri="{FF2B5EF4-FFF2-40B4-BE49-F238E27FC236}">
                <a16:creationId xmlns:a16="http://schemas.microsoft.com/office/drawing/2014/main" id="{5BA9D15F-B6ED-46E1-9840-0B625880EE4B}"/>
              </a:ext>
            </a:extLst>
          </p:cNvPr>
          <p:cNvSpPr>
            <a:spLocks noGrp="1"/>
          </p:cNvSpPr>
          <p:nvPr>
            <p:ph type="ftr" sz="quarter" idx="11"/>
          </p:nvPr>
        </p:nvSpPr>
        <p:spPr/>
        <p:txBody>
          <a:bodyPr rtlCol="0">
            <a:noAutofit/>
          </a:bodyPr>
          <a:lstStyle/>
          <a:p>
            <a:pPr rtl="0"/>
            <a:r>
              <a:rPr lang="es-ES"/>
              <a:t>Ejemplo de Texto de pie de página</a:t>
            </a:r>
          </a:p>
        </p:txBody>
      </p:sp>
      <p:sp>
        <p:nvSpPr>
          <p:cNvPr id="7" name="Marcador de número de diapositiva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rtlCol="0" anchor="b" anchorCtr="0">
            <a:noAutofit/>
          </a:bodyPr>
          <a:lstStyle>
            <a:lvl1pPr>
              <a:defRPr/>
            </a:lvl1pPr>
          </a:lstStyle>
          <a:p>
            <a:pPr rtl="0"/>
            <a:r>
              <a:rPr lang="es-ES"/>
              <a:t>Haga clic para agregar un título</a:t>
            </a:r>
          </a:p>
        </p:txBody>
      </p:sp>
      <p:sp>
        <p:nvSpPr>
          <p:cNvPr id="7" name="Marcador de contenido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rtlCol="0" anchor="t" anchorCtr="0">
            <a:noAutofit/>
          </a:bodyPr>
          <a:lstStyle>
            <a:lvl1pPr>
              <a:buNone/>
              <a:defRPr/>
            </a:lvl1pPr>
          </a:lstStyle>
          <a:p>
            <a:pPr rtl="0">
              <a:lnSpc>
                <a:spcPct val="120000"/>
              </a:lnSpc>
            </a:pPr>
            <a:r>
              <a:rPr lang="es-ES" sz="1600"/>
              <a:t>Haga clic para agregar texto</a:t>
            </a:r>
          </a:p>
        </p:txBody>
      </p:sp>
      <p:sp>
        <p:nvSpPr>
          <p:cNvPr id="17" name="Marcador de posición de imagen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rtlCol="0">
            <a:noAutofit/>
          </a:bodyPr>
          <a:lstStyle/>
          <a:p>
            <a:pPr rtl="0"/>
            <a:r>
              <a:rPr lang="es-ES"/>
              <a:t>Haga clic en el icono para agregar una imagen</a:t>
            </a:r>
          </a:p>
        </p:txBody>
      </p:sp>
      <p:sp>
        <p:nvSpPr>
          <p:cNvPr id="22" name="Marcador de posición de imagen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rtlCol="0">
            <a:noAutofit/>
          </a:bodyPr>
          <a:lstStyle/>
          <a:p>
            <a:pPr rtl="0"/>
            <a:r>
              <a:rPr lang="es-ES"/>
              <a:t>Haga clic en el icono para agregar una imagen</a:t>
            </a:r>
          </a:p>
        </p:txBody>
      </p:sp>
      <p:sp>
        <p:nvSpPr>
          <p:cNvPr id="25" name="Marcador de posición de imagen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rtlCol="0">
            <a:noAutofit/>
          </a:bodyPr>
          <a:lstStyle/>
          <a:p>
            <a:pPr rtl="0"/>
            <a:r>
              <a:rPr lang="es-ES"/>
              <a:t>Haga clic en el icono para agregar una imagen</a:t>
            </a:r>
          </a:p>
        </p:txBody>
      </p:sp>
      <p:sp>
        <p:nvSpPr>
          <p:cNvPr id="2" name="Marcador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ES"/>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ES"/>
              <a:t>Ejemplo de Texto de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
        <p:nvSpPr>
          <p:cNvPr id="6" name="Elipse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nvGrpSpPr>
          <p:cNvPr id="10" name="Grupo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orma libre: Forma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12" name="Elipse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ción">
    <p:spTree>
      <p:nvGrpSpPr>
        <p:cNvPr id="1" name=""/>
        <p:cNvGrpSpPr/>
        <p:nvPr/>
      </p:nvGrpSpPr>
      <p:grpSpPr>
        <a:xfrm>
          <a:off x="0" y="0"/>
          <a:ext cx="0" cy="0"/>
          <a:chOff x="0" y="0"/>
          <a:chExt cx="0" cy="0"/>
        </a:xfrm>
      </p:grpSpPr>
      <p:sp>
        <p:nvSpPr>
          <p:cNvPr id="9" name="Título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rtlCol="0" anchor="t" anchorCtr="0">
            <a:noAutofit/>
          </a:bodyPr>
          <a:lstStyle/>
          <a:p>
            <a:pPr rtl="0"/>
            <a:r>
              <a:rPr lang="es-ES"/>
              <a:t>Haga clic para modificar el estilo de título del patrón</a:t>
            </a:r>
            <a:endParaRPr lang="es-ES" dirty="0"/>
          </a:p>
        </p:txBody>
      </p:sp>
      <p:sp>
        <p:nvSpPr>
          <p:cNvPr id="12" name="Marcador de posición de imagen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rtlCol="0">
            <a:noAutofit/>
          </a:bodyPr>
          <a:lstStyle/>
          <a:p>
            <a:pPr rtl="0"/>
            <a:r>
              <a:rPr lang="es-ES"/>
              <a:t>Haga clic en el icono para agregar una imagen</a:t>
            </a:r>
          </a:p>
        </p:txBody>
      </p:sp>
      <p:sp>
        <p:nvSpPr>
          <p:cNvPr id="18" name="Marcador de posición de imagen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rtlCol="0">
            <a:noAutofit/>
          </a:bodyPr>
          <a:lstStyle/>
          <a:p>
            <a:pPr rtl="0"/>
            <a:r>
              <a:rPr lang="es-ES"/>
              <a:t>Haga clic en el icono para agregar una imagen</a:t>
            </a:r>
          </a:p>
        </p:txBody>
      </p:sp>
      <p:sp>
        <p:nvSpPr>
          <p:cNvPr id="19" name="Marcador de posición de imagen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rtlCol="0">
            <a:noAutofit/>
          </a:bodyPr>
          <a:lstStyle/>
          <a:p>
            <a:pPr rtl="0"/>
            <a:r>
              <a:rPr lang="es-ES"/>
              <a:t>Haga clic en el icono para agregar una imagen</a:t>
            </a:r>
          </a:p>
        </p:txBody>
      </p:sp>
      <p:sp>
        <p:nvSpPr>
          <p:cNvPr id="20" name="Marcador de posición de imagen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rtlCol="0">
            <a:noAutofit/>
          </a:bodyPr>
          <a:lstStyle/>
          <a:p>
            <a:pPr rtl="0"/>
            <a:r>
              <a:rPr lang="es-ES"/>
              <a:t>Haga clic en el icono para agregar una imagen</a:t>
            </a:r>
          </a:p>
        </p:txBody>
      </p:sp>
      <p:sp>
        <p:nvSpPr>
          <p:cNvPr id="2" name="Marcador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ES"/>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ES"/>
              <a:t>Ejemplo de Texto de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
        <p:nvSpPr>
          <p:cNvPr id="11" name="Marcador de contenido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rtlCol="0">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rtl="0"/>
            <a:r>
              <a:rPr lang="es-ES"/>
              <a:t>Haga clic para modificar los estilos de texto del patrón</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alto de sección">
    <p:bg>
      <p:bgRef idx="1001">
        <a:schemeClr val="bg1"/>
      </p:bgRef>
    </p:bg>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rtlCol="0"/>
          <a:lstStyle/>
          <a:p>
            <a:pPr rtl="0"/>
            <a:r>
              <a:rPr lang="es-ES"/>
              <a:t>Haga clic en el icono para agregar una imagen</a:t>
            </a:r>
          </a:p>
        </p:txBody>
      </p:sp>
      <p:sp>
        <p:nvSpPr>
          <p:cNvPr id="4" name="Marcador de fecha 3">
            <a:extLst>
              <a:ext uri="{FF2B5EF4-FFF2-40B4-BE49-F238E27FC236}">
                <a16:creationId xmlns:a16="http://schemas.microsoft.com/office/drawing/2014/main" id="{56403DDF-462A-45CE-931B-010AB4F73C3F}"/>
              </a:ext>
            </a:extLst>
          </p:cNvPr>
          <p:cNvSpPr>
            <a:spLocks noGrp="1"/>
          </p:cNvSpPr>
          <p:nvPr>
            <p:ph type="dt" sz="half" idx="10"/>
          </p:nvPr>
        </p:nvSpPr>
        <p:spPr/>
        <p:txBody>
          <a:bodyPr rtlCol="0"/>
          <a:lstStyle/>
          <a:p>
            <a:pPr rtl="0"/>
            <a:r>
              <a:rPr lang="es-ES"/>
              <a:t>Martes, 2 de febrero de 20XX</a:t>
            </a:r>
          </a:p>
        </p:txBody>
      </p:sp>
      <p:sp>
        <p:nvSpPr>
          <p:cNvPr id="5" name="Marcador de pie de página 4">
            <a:extLst>
              <a:ext uri="{FF2B5EF4-FFF2-40B4-BE49-F238E27FC236}">
                <a16:creationId xmlns:a16="http://schemas.microsoft.com/office/drawing/2014/main" id="{39E10702-2ACF-4768-9E91-8CB87B89594D}"/>
              </a:ext>
            </a:extLst>
          </p:cNvPr>
          <p:cNvSpPr>
            <a:spLocks noGrp="1"/>
          </p:cNvSpPr>
          <p:nvPr>
            <p:ph type="ftr" sz="quarter" idx="11"/>
          </p:nvPr>
        </p:nvSpPr>
        <p:spPr/>
        <p:txBody>
          <a:bodyPr rtlCol="0"/>
          <a:lstStyle/>
          <a:p>
            <a:pPr rtl="0"/>
            <a:r>
              <a:rPr lang="es-ES"/>
              <a:t>Ejemplo de Texto de pie de página</a:t>
            </a:r>
          </a:p>
        </p:txBody>
      </p:sp>
      <p:sp>
        <p:nvSpPr>
          <p:cNvPr id="6" name="Marcador de número de diapositiva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rtlCol="0"/>
          <a:lstStyle/>
          <a:p>
            <a:pPr rtl="0"/>
            <a:fld id="{DBA1B0FB-D917-4C8C-928F-313BD683BF39}" type="slidenum">
              <a:rPr lang="es-ES" smtClean="0"/>
              <a:t>‹Nº›</a:t>
            </a:fld>
            <a:endParaRPr lang="es-ES"/>
          </a:p>
        </p:txBody>
      </p:sp>
      <p:sp>
        <p:nvSpPr>
          <p:cNvPr id="13" name="Rectángulo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4" name="Rectángulo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Título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rtlCol="0" anchor="b" anchorCtr="0">
            <a:noAutofit/>
          </a:bodyPr>
          <a:lstStyle>
            <a:lvl1pPr>
              <a:defRPr sz="6400"/>
            </a:lvl1pPr>
          </a:lstStyle>
          <a:p>
            <a:pPr rtl="0"/>
            <a:r>
              <a:rPr lang="es-ES"/>
              <a:t>Haga clic para modificar el estilo de título del patrón</a:t>
            </a:r>
            <a:endParaRPr lang="es-ES" dirty="0"/>
          </a:p>
        </p:txBody>
      </p:sp>
      <p:sp>
        <p:nvSpPr>
          <p:cNvPr id="16" name="Subtítulo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rtlCol="0">
            <a:noAutofit/>
          </a:bodyPr>
          <a:lstStyle>
            <a:lvl1pPr>
              <a:buNone/>
              <a:defRPr sz="2400"/>
            </a:lvl1pPr>
          </a:lstStyle>
          <a:p>
            <a:pPr rtl="0"/>
            <a:r>
              <a:rPr lang="es-ES">
                <a:solidFill>
                  <a:schemeClr val="tx1">
                    <a:alpha val="60000"/>
                  </a:schemeClr>
                </a:solidFill>
              </a:rPr>
              <a:t>Haga clic para modificar el estilo de subtítulo del patrón</a:t>
            </a:r>
            <a:endParaRPr lang="es-E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alto de sección">
    <p:bg>
      <p:bgRef idx="1001">
        <a:schemeClr val="bg1"/>
      </p:bgRef>
    </p:bg>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rtlCol="0"/>
          <a:lstStyle/>
          <a:p>
            <a:pPr rtl="0"/>
            <a:r>
              <a:rPr lang="es-ES"/>
              <a:t>Haga clic en el icono para agregar una imagen</a:t>
            </a:r>
          </a:p>
        </p:txBody>
      </p:sp>
      <p:sp>
        <p:nvSpPr>
          <p:cNvPr id="16" name="Subtítulo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rtlCol="0">
            <a:noAutofit/>
          </a:bodyPr>
          <a:lstStyle>
            <a:lvl1pPr marL="548640" indent="0">
              <a:lnSpc>
                <a:spcPct val="200000"/>
              </a:lnSpc>
              <a:buNone/>
              <a:defRPr/>
            </a:lvl1pPr>
          </a:lstStyle>
          <a:p>
            <a:pPr rtl="0"/>
            <a:r>
              <a:rPr lang="es-ES">
                <a:solidFill>
                  <a:schemeClr val="tx1">
                    <a:alpha val="60000"/>
                  </a:schemeClr>
                </a:solidFill>
              </a:rPr>
              <a:t>Haga clic para modificar el estilo de subtítulo del patrón</a:t>
            </a:r>
            <a:endParaRPr lang="es-ES" dirty="0">
              <a:solidFill>
                <a:schemeClr val="tx1">
                  <a:alpha val="60000"/>
                </a:schemeClr>
              </a:solidFill>
            </a:endParaRPr>
          </a:p>
        </p:txBody>
      </p:sp>
      <p:sp>
        <p:nvSpPr>
          <p:cNvPr id="15" name="Título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rtlCol="0" anchor="b" anchorCtr="0">
            <a:noAutofit/>
          </a:bodyPr>
          <a:lstStyle>
            <a:lvl1pPr marL="548640">
              <a:spcAft>
                <a:spcPts val="1200"/>
              </a:spcAft>
              <a:defRPr sz="6400"/>
            </a:lvl1pPr>
          </a:lstStyle>
          <a:p>
            <a:pPr rtl="0"/>
            <a:r>
              <a:rPr lang="es-ES"/>
              <a:t>Haga clic para modificar el estilo de título del patrón</a:t>
            </a:r>
            <a:endParaRPr lang="es-E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Escala de tiempo de tabla y gráfico">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orma libre: Forma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ES" dirty="0">
                <a:solidFill>
                  <a:schemeClr val="tx1"/>
                </a:solidFill>
              </a:endParaRPr>
            </a:p>
          </p:txBody>
        </p:sp>
        <p:sp>
          <p:nvSpPr>
            <p:cNvPr id="14" name="Elipse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15" name="Elipse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16" name="Forma libre: Forma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ES" dirty="0">
                <a:solidFill>
                  <a:schemeClr val="tx1"/>
                </a:solidFill>
              </a:endParaRPr>
            </a:p>
          </p:txBody>
        </p:sp>
      </p:grpSp>
      <p:sp>
        <p:nvSpPr>
          <p:cNvPr id="2" name="Título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s-ES" dirty="0"/>
            </a:lvl1pPr>
          </a:lstStyle>
          <a:p>
            <a:pPr lvl="0" rtl="0">
              <a:lnSpc>
                <a:spcPct val="100000"/>
              </a:lnSpc>
            </a:pPr>
            <a:r>
              <a:rPr lang="es-ES"/>
              <a:t>Haga clic para modificar el estilo de título del patrón</a:t>
            </a:r>
          </a:p>
        </p:txBody>
      </p:sp>
      <p:sp>
        <p:nvSpPr>
          <p:cNvPr id="3" name="Marcador de contenido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rtlCol="0">
            <a:noAutofit/>
          </a:body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endParaRPr lang="es-ES" dirty="0"/>
          </a:p>
        </p:txBody>
      </p:sp>
      <p:sp>
        <p:nvSpPr>
          <p:cNvPr id="4" name="Marcador de fecha 3">
            <a:extLst>
              <a:ext uri="{FF2B5EF4-FFF2-40B4-BE49-F238E27FC236}">
                <a16:creationId xmlns:a16="http://schemas.microsoft.com/office/drawing/2014/main" id="{4D4EE704-5DCA-484E-85E0-0E3A7B1C5046}"/>
              </a:ext>
            </a:extLst>
          </p:cNvPr>
          <p:cNvSpPr>
            <a:spLocks noGrp="1"/>
          </p:cNvSpPr>
          <p:nvPr>
            <p:ph type="dt" sz="half" idx="10"/>
          </p:nvPr>
        </p:nvSpPr>
        <p:spPr/>
        <p:txBody>
          <a:bodyPr rtlCol="0">
            <a:noAutofit/>
          </a:bodyPr>
          <a:lstStyle/>
          <a:p>
            <a:pPr rtl="0"/>
            <a:r>
              <a:rPr lang="es-ES"/>
              <a:t>Martes, 2 de febrero de 20XX</a:t>
            </a:r>
          </a:p>
        </p:txBody>
      </p:sp>
      <p:sp>
        <p:nvSpPr>
          <p:cNvPr id="5" name="Marcador de pie de página 4">
            <a:extLst>
              <a:ext uri="{FF2B5EF4-FFF2-40B4-BE49-F238E27FC236}">
                <a16:creationId xmlns:a16="http://schemas.microsoft.com/office/drawing/2014/main" id="{4CA69B66-1C18-44A2-93F7-97DED26F24AB}"/>
              </a:ext>
            </a:extLst>
          </p:cNvPr>
          <p:cNvSpPr>
            <a:spLocks noGrp="1"/>
          </p:cNvSpPr>
          <p:nvPr>
            <p:ph type="ftr" sz="quarter" idx="11"/>
          </p:nvPr>
        </p:nvSpPr>
        <p:spPr/>
        <p:txBody>
          <a:bodyPr rtlCol="0">
            <a:noAutofit/>
          </a:bodyPr>
          <a:lstStyle/>
          <a:p>
            <a:pPr rtl="0"/>
            <a:r>
              <a:rPr lang="es-ES"/>
              <a:t>Ejemplo de Texto de pie de página</a:t>
            </a:r>
          </a:p>
        </p:txBody>
      </p:sp>
      <p:sp>
        <p:nvSpPr>
          <p:cNvPr id="6" name="Marcador de número de diapositiva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Cita">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rtlCol="0" anchor="b" anchorCtr="0">
            <a:noAutofit/>
          </a:bodyPr>
          <a:lstStyle>
            <a:lvl1pPr>
              <a:defRPr sz="4000"/>
            </a:lvl1pPr>
          </a:lstStyle>
          <a:p>
            <a:pPr rtl="0"/>
            <a:r>
              <a:rPr lang="es-ES"/>
              <a:t>Haga clic para modificar el estilo de título del patrón</a:t>
            </a:r>
            <a:endParaRPr lang="es-ES" dirty="0"/>
          </a:p>
        </p:txBody>
      </p:sp>
      <p:grpSp>
        <p:nvGrpSpPr>
          <p:cNvPr id="8" name="Grupo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orma libre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10" name="Forma libre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11" name="Forma libre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sp>
        <p:nvSpPr>
          <p:cNvPr id="12" name="Elipse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17" name="Marcador de contenido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rtlCol="0">
            <a:noAutofit/>
          </a:bodyPr>
          <a:lstStyle>
            <a:lvl1pPr>
              <a:buNone/>
              <a:defRPr sz="2400"/>
            </a:lvl1pPr>
            <a:lvl2pPr>
              <a:defRPr sz="2000"/>
            </a:lvl2pPr>
            <a:lvl3pPr>
              <a:defRPr sz="2000"/>
            </a:lvl3pPr>
            <a:lvl4pPr>
              <a:defRPr sz="2000"/>
            </a:lvl4pPr>
            <a:lvl5pPr>
              <a:defRPr sz="2000"/>
            </a:lvl5pPr>
          </a:lstStyle>
          <a:p>
            <a:pPr lvl="0" rtl="0"/>
            <a:r>
              <a:rPr lang="es-ES"/>
              <a:t>Haga clic para modificar los estilos de texto del patrón</a:t>
            </a:r>
          </a:p>
        </p:txBody>
      </p:sp>
      <p:sp>
        <p:nvSpPr>
          <p:cNvPr id="15" name="Marcador de posición de imagen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rtlCol="0">
            <a:noAutofit/>
          </a:bodyPr>
          <a:lstStyle/>
          <a:p>
            <a:pPr rtl="0"/>
            <a:r>
              <a:rPr lang="es-ES"/>
              <a:t>Haga clic en el icono para agregar una imagen</a:t>
            </a:r>
          </a:p>
        </p:txBody>
      </p:sp>
      <p:sp>
        <p:nvSpPr>
          <p:cNvPr id="2" name="Marcador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ES"/>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ES"/>
              <a:t>Ejemplo de Texto de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Equipo">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ES"/>
          </a:p>
        </p:txBody>
      </p:sp>
      <p:sp>
        <p:nvSpPr>
          <p:cNvPr id="34" name="Elipse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40" name="Título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rtlCol="0">
            <a:noAutofit/>
          </a:bodyPr>
          <a:lstStyle/>
          <a:p>
            <a:pPr rtl="0"/>
            <a:r>
              <a:rPr lang="es-ES"/>
              <a:t>Equipo</a:t>
            </a:r>
          </a:p>
        </p:txBody>
      </p:sp>
      <p:grpSp>
        <p:nvGrpSpPr>
          <p:cNvPr id="51" name="Grupo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orma libre: Forma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ES"/>
            </a:p>
          </p:txBody>
        </p:sp>
        <p:sp>
          <p:nvSpPr>
            <p:cNvPr id="53" name="Forma libre: Forma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ES">
                <a:solidFill>
                  <a:schemeClr val="tx1"/>
                </a:solidFill>
              </a:endParaRPr>
            </a:p>
          </p:txBody>
        </p:sp>
        <p:sp>
          <p:nvSpPr>
            <p:cNvPr id="54" name="Elipse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55" name="Elipse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grpSp>
      <p:sp>
        <p:nvSpPr>
          <p:cNvPr id="56" name="Marcador de posición de imagen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rtlCol="0">
            <a:noAutofit/>
          </a:bodyPr>
          <a:lstStyle/>
          <a:p>
            <a:pPr rtl="0"/>
            <a:r>
              <a:rPr lang="es-ES"/>
              <a:t>Haga clic en el icono para agregar una imagen</a:t>
            </a:r>
          </a:p>
        </p:txBody>
      </p:sp>
      <p:sp>
        <p:nvSpPr>
          <p:cNvPr id="57" name="Marcador de posición de imagen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rtlCol="0">
            <a:noAutofit/>
          </a:bodyPr>
          <a:lstStyle/>
          <a:p>
            <a:pPr rtl="0"/>
            <a:r>
              <a:rPr lang="es-ES"/>
              <a:t>Haga clic en el icono para agregar una imagen</a:t>
            </a:r>
          </a:p>
        </p:txBody>
      </p:sp>
      <p:sp>
        <p:nvSpPr>
          <p:cNvPr id="58" name="Marcador de posición de imagen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rtlCol="0">
            <a:noAutofit/>
          </a:bodyPr>
          <a:lstStyle/>
          <a:p>
            <a:pPr rtl="0"/>
            <a:r>
              <a:rPr lang="es-ES"/>
              <a:t>Haga clic en el icono para agregar una imagen</a:t>
            </a:r>
            <a:endParaRPr lang="es-ES" dirty="0"/>
          </a:p>
        </p:txBody>
      </p:sp>
      <p:sp>
        <p:nvSpPr>
          <p:cNvPr id="59" name="Marcador de posición de imagen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rtlCol="0">
            <a:noAutofit/>
          </a:bodyPr>
          <a:lstStyle/>
          <a:p>
            <a:pPr rtl="0"/>
            <a:r>
              <a:rPr lang="es-ES"/>
              <a:t>Haga clic en el icono para agregar una imagen</a:t>
            </a:r>
          </a:p>
        </p:txBody>
      </p:sp>
      <p:sp>
        <p:nvSpPr>
          <p:cNvPr id="63" name="Marcador de texto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rtlCol="0">
            <a:noAutofit/>
          </a:bodyPr>
          <a:lstStyle>
            <a:lvl1pPr>
              <a:buNone/>
              <a:defRPr sz="2000" b="1"/>
            </a:lvl1pPr>
          </a:lstStyle>
          <a:p>
            <a:pPr lvl="0" rtl="0"/>
            <a:r>
              <a:rPr lang="es-ES"/>
              <a:t>Nombre</a:t>
            </a:r>
          </a:p>
        </p:txBody>
      </p:sp>
      <p:sp>
        <p:nvSpPr>
          <p:cNvPr id="61" name="Marcador de texto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rtlCol="0">
            <a:noAutofit/>
          </a:bodyPr>
          <a:lstStyle>
            <a:lvl1pPr>
              <a:buNone/>
              <a:defRPr sz="1800"/>
            </a:lvl1pPr>
          </a:lstStyle>
          <a:p>
            <a:pPr lvl="0" rtl="0"/>
            <a:r>
              <a:rPr lang="es-ES"/>
              <a:t>Título</a:t>
            </a:r>
          </a:p>
        </p:txBody>
      </p:sp>
      <p:sp>
        <p:nvSpPr>
          <p:cNvPr id="65" name="Marcador de texto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rtlCol="0">
            <a:noAutofit/>
          </a:bodyPr>
          <a:lstStyle>
            <a:lvl1pPr>
              <a:buNone/>
              <a:defRPr sz="2000" b="1"/>
            </a:lvl1pPr>
          </a:lstStyle>
          <a:p>
            <a:pPr lvl="0" rtl="0"/>
            <a:r>
              <a:rPr lang="es-ES"/>
              <a:t>Nombre</a:t>
            </a:r>
          </a:p>
        </p:txBody>
      </p:sp>
      <p:sp>
        <p:nvSpPr>
          <p:cNvPr id="64" name="Marcador de texto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rtlCol="0">
            <a:noAutofit/>
          </a:bodyPr>
          <a:lstStyle>
            <a:lvl1pPr>
              <a:buNone/>
              <a:defRPr sz="1800"/>
            </a:lvl1pPr>
          </a:lstStyle>
          <a:p>
            <a:pPr lvl="0" rtl="0"/>
            <a:r>
              <a:rPr lang="es-ES"/>
              <a:t>Título</a:t>
            </a:r>
          </a:p>
        </p:txBody>
      </p:sp>
      <p:sp>
        <p:nvSpPr>
          <p:cNvPr id="67" name="Marcador de texto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rtlCol="0">
            <a:noAutofit/>
          </a:bodyPr>
          <a:lstStyle>
            <a:lvl1pPr>
              <a:buNone/>
              <a:defRPr sz="2000" b="1"/>
            </a:lvl1pPr>
          </a:lstStyle>
          <a:p>
            <a:pPr lvl="0" rtl="0"/>
            <a:r>
              <a:rPr lang="es-ES"/>
              <a:t>Nombre</a:t>
            </a:r>
          </a:p>
        </p:txBody>
      </p:sp>
      <p:sp>
        <p:nvSpPr>
          <p:cNvPr id="66" name="Marcador de texto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rtlCol="0">
            <a:noAutofit/>
          </a:bodyPr>
          <a:lstStyle>
            <a:lvl1pPr>
              <a:buNone/>
              <a:defRPr sz="1800"/>
            </a:lvl1pPr>
          </a:lstStyle>
          <a:p>
            <a:pPr lvl="0" rtl="0"/>
            <a:r>
              <a:rPr lang="es-ES"/>
              <a:t>Título</a:t>
            </a:r>
          </a:p>
        </p:txBody>
      </p:sp>
      <p:sp>
        <p:nvSpPr>
          <p:cNvPr id="69" name="Marcador de texto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rtlCol="0">
            <a:noAutofit/>
          </a:bodyPr>
          <a:lstStyle>
            <a:lvl1pPr>
              <a:buNone/>
              <a:defRPr sz="2000" b="1"/>
            </a:lvl1pPr>
          </a:lstStyle>
          <a:p>
            <a:pPr lvl="0" rtl="0"/>
            <a:r>
              <a:rPr lang="es-ES"/>
              <a:t>Nombre</a:t>
            </a:r>
          </a:p>
        </p:txBody>
      </p:sp>
      <p:sp>
        <p:nvSpPr>
          <p:cNvPr id="68" name="Marcador de texto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rtlCol="0">
            <a:noAutofit/>
          </a:bodyPr>
          <a:lstStyle>
            <a:lvl1pPr>
              <a:buNone/>
              <a:defRPr sz="1800"/>
            </a:lvl1pPr>
          </a:lstStyle>
          <a:p>
            <a:pPr lvl="0" rtl="0"/>
            <a:r>
              <a:rPr lang="es-ES"/>
              <a:t>Título</a:t>
            </a:r>
          </a:p>
        </p:txBody>
      </p:sp>
      <p:sp>
        <p:nvSpPr>
          <p:cNvPr id="4" name="Marcador de fecha 3">
            <a:extLst>
              <a:ext uri="{FF2B5EF4-FFF2-40B4-BE49-F238E27FC236}">
                <a16:creationId xmlns:a16="http://schemas.microsoft.com/office/drawing/2014/main" id="{D8661572-1A59-4E3B-BA65-3329E9468C69}"/>
              </a:ext>
            </a:extLst>
          </p:cNvPr>
          <p:cNvSpPr>
            <a:spLocks noGrp="1"/>
          </p:cNvSpPr>
          <p:nvPr>
            <p:ph type="dt" sz="half" idx="10"/>
          </p:nvPr>
        </p:nvSpPr>
        <p:spPr/>
        <p:txBody>
          <a:bodyPr rtlCol="0">
            <a:noAutofit/>
          </a:bodyPr>
          <a:lstStyle/>
          <a:p>
            <a:pPr rtl="0"/>
            <a:r>
              <a:rPr lang="es-ES"/>
              <a:t>Martes, 2 de febrero de 20XX</a:t>
            </a:r>
            <a:endParaRPr lang="es-ES" dirty="0"/>
          </a:p>
        </p:txBody>
      </p:sp>
      <p:sp>
        <p:nvSpPr>
          <p:cNvPr id="5" name="Marcador de pie de página 4">
            <a:extLst>
              <a:ext uri="{FF2B5EF4-FFF2-40B4-BE49-F238E27FC236}">
                <a16:creationId xmlns:a16="http://schemas.microsoft.com/office/drawing/2014/main" id="{AFEF84F1-99FE-4F0B-9E76-F581C2C1B6D9}"/>
              </a:ext>
            </a:extLst>
          </p:cNvPr>
          <p:cNvSpPr>
            <a:spLocks noGrp="1"/>
          </p:cNvSpPr>
          <p:nvPr>
            <p:ph type="ftr" sz="quarter" idx="11"/>
          </p:nvPr>
        </p:nvSpPr>
        <p:spPr/>
        <p:txBody>
          <a:bodyPr rtlCol="0">
            <a:noAutofit/>
          </a:bodyPr>
          <a:lstStyle/>
          <a:p>
            <a:pPr rtl="0"/>
            <a:r>
              <a:rPr lang="es-ES"/>
              <a:t>Ejemplo de Texto de pie de página</a:t>
            </a:r>
          </a:p>
        </p:txBody>
      </p:sp>
      <p:sp>
        <p:nvSpPr>
          <p:cNvPr id="6" name="Marcador de número de diapositiva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ido y columna 2 (diapositiva de comparación)">
    <p:spTree>
      <p:nvGrpSpPr>
        <p:cNvPr id="1" name=""/>
        <p:cNvGrpSpPr/>
        <p:nvPr/>
      </p:nvGrpSpPr>
      <p:grpSpPr>
        <a:xfrm>
          <a:off x="0" y="0"/>
          <a:ext cx="0" cy="0"/>
          <a:chOff x="0" y="0"/>
          <a:chExt cx="0" cy="0"/>
        </a:xfrm>
      </p:grpSpPr>
      <p:sp>
        <p:nvSpPr>
          <p:cNvPr id="12" name="Elipse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a:p>
        </p:txBody>
      </p:sp>
      <p:sp>
        <p:nvSpPr>
          <p:cNvPr id="11" name="Rectángulo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ES"/>
          </a:p>
        </p:txBody>
      </p:sp>
      <p:sp>
        <p:nvSpPr>
          <p:cNvPr id="2" name="Título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s-ES" sz="4800" dirty="0"/>
            </a:lvl1pPr>
          </a:lstStyle>
          <a:p>
            <a:pPr lvl="0" rtl="0">
              <a:lnSpc>
                <a:spcPct val="100000"/>
              </a:lnSpc>
            </a:pPr>
            <a:r>
              <a:rPr lang="es-ES"/>
              <a:t>Haga clic para modificar el estilo de título del patrón</a:t>
            </a:r>
          </a:p>
        </p:txBody>
      </p:sp>
      <p:sp>
        <p:nvSpPr>
          <p:cNvPr id="3" name="Marcador de texto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rtlCol="0"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a:t>Haga clic para modificar los estilos de texto del patrón</a:t>
            </a:r>
          </a:p>
        </p:txBody>
      </p:sp>
      <p:sp>
        <p:nvSpPr>
          <p:cNvPr id="4" name="Marcador de contenido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rtlCol="0">
            <a:noAutofit/>
          </a:bodyPr>
          <a:lstStyle>
            <a:lvl1pPr>
              <a:defRPr sz="2400"/>
            </a:lvl1pPr>
            <a:lvl2pPr>
              <a:defRPr sz="1600"/>
            </a:lvl2pPr>
            <a:lvl3pPr>
              <a:defRPr sz="1600"/>
            </a:lvl3pPr>
            <a:lvl4pPr>
              <a:defRPr sz="1600"/>
            </a:lvl4pPr>
            <a:lvl5pPr>
              <a:defRPr sz="1600"/>
            </a:lvl5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p>
        </p:txBody>
      </p:sp>
      <p:sp>
        <p:nvSpPr>
          <p:cNvPr id="5" name="Marcador de texto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s-ES" sz="1400" b="0" cap="all" spc="200" baseline="0" dirty="0">
                <a:solidFill>
                  <a:schemeClr val="tx1"/>
                </a:solidFill>
              </a:defRPr>
            </a:lvl1pPr>
          </a:lstStyle>
          <a:p>
            <a:pPr marL="228600" lvl="0" indent="-228600" rtl="0"/>
            <a:r>
              <a:rPr lang="es-ES"/>
              <a:t>Haga clic para modificar los estilos de texto del patrón</a:t>
            </a:r>
          </a:p>
        </p:txBody>
      </p:sp>
      <p:sp>
        <p:nvSpPr>
          <p:cNvPr id="6" name="Marcador de contenido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rtlCol="0">
            <a:noAutofit/>
          </a:bodyPr>
          <a:lstStyle>
            <a:lvl1pPr>
              <a:defRPr sz="2400"/>
            </a:lvl1pPr>
            <a:lvl2pPr>
              <a:defRPr sz="1600"/>
            </a:lvl2pPr>
            <a:lvl3pPr>
              <a:defRPr sz="1600"/>
            </a:lvl3pPr>
            <a:lvl4pPr>
              <a:defRPr sz="1600"/>
            </a:lvl4pPr>
            <a:lvl5pPr>
              <a:defRPr sz="1600"/>
            </a:lvl5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p>
        </p:txBody>
      </p:sp>
      <p:sp>
        <p:nvSpPr>
          <p:cNvPr id="7" name="Marcador de fecha 6">
            <a:extLst>
              <a:ext uri="{FF2B5EF4-FFF2-40B4-BE49-F238E27FC236}">
                <a16:creationId xmlns:a16="http://schemas.microsoft.com/office/drawing/2014/main" id="{DDCDCD5B-3F26-4AFA-8BD4-E5D8DD2AF494}"/>
              </a:ext>
            </a:extLst>
          </p:cNvPr>
          <p:cNvSpPr>
            <a:spLocks noGrp="1"/>
          </p:cNvSpPr>
          <p:nvPr>
            <p:ph type="dt" sz="half" idx="10"/>
          </p:nvPr>
        </p:nvSpPr>
        <p:spPr/>
        <p:txBody>
          <a:bodyPr rtlCol="0">
            <a:noAutofit/>
          </a:bodyPr>
          <a:lstStyle/>
          <a:p>
            <a:pPr rtl="0"/>
            <a:r>
              <a:rPr lang="es-ES"/>
              <a:t>Martes, 2 de febrero de 20XX</a:t>
            </a:r>
          </a:p>
        </p:txBody>
      </p:sp>
      <p:sp>
        <p:nvSpPr>
          <p:cNvPr id="8" name="Marcador de pie de página 7">
            <a:extLst>
              <a:ext uri="{FF2B5EF4-FFF2-40B4-BE49-F238E27FC236}">
                <a16:creationId xmlns:a16="http://schemas.microsoft.com/office/drawing/2014/main" id="{3D10D1EE-83A0-4FB5-9B25-8A73DE891A87}"/>
              </a:ext>
            </a:extLst>
          </p:cNvPr>
          <p:cNvSpPr>
            <a:spLocks noGrp="1"/>
          </p:cNvSpPr>
          <p:nvPr>
            <p:ph type="ftr" sz="quarter" idx="11"/>
          </p:nvPr>
        </p:nvSpPr>
        <p:spPr/>
        <p:txBody>
          <a:bodyPr rtlCol="0">
            <a:noAutofit/>
          </a:bodyPr>
          <a:lstStyle/>
          <a:p>
            <a:pPr rtl="0"/>
            <a:r>
              <a:rPr lang="es-ES"/>
              <a:t>Ejemplo de Texto de pie de página</a:t>
            </a:r>
          </a:p>
        </p:txBody>
      </p:sp>
      <p:sp>
        <p:nvSpPr>
          <p:cNvPr id="9" name="Marcador de número de diapositiva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rtlCol="0">
            <a:noAutofit/>
          </a:bodyPr>
          <a:lstStyle/>
          <a:p>
            <a:pPr rtl="0"/>
            <a:fld id="{DBA1B0FB-D917-4C8C-928F-313BD683BF39}" type="slidenum">
              <a:rPr lang="es-ES" smtClean="0"/>
              <a:t>‹Nº›</a:t>
            </a:fld>
            <a:endParaRPr lang="es-E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rtl="0">
              <a:lnSpc>
                <a:spcPct val="100000"/>
              </a:lnSpc>
            </a:pPr>
            <a:r>
              <a:rPr lang="es-ES"/>
              <a:t>Haga clic para modificar el estilo de título del patrón</a:t>
            </a:r>
            <a:endParaRPr lang="es-ES" dirty="0"/>
          </a:p>
        </p:txBody>
      </p:sp>
      <p:sp>
        <p:nvSpPr>
          <p:cNvPr id="3" name="Marcador de texto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p>
        </p:txBody>
      </p:sp>
      <p:sp>
        <p:nvSpPr>
          <p:cNvPr id="4" name="Marcador de fecha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pPr rtl="0"/>
            <a:r>
              <a:rPr lang="es-ES"/>
              <a:t>Martes, 2 de febrero de 20XX</a:t>
            </a:r>
            <a:endParaRPr lang="es-ES" dirty="0"/>
          </a:p>
        </p:txBody>
      </p:sp>
      <p:sp>
        <p:nvSpPr>
          <p:cNvPr id="5" name="Marcador de pie de página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pPr rtl="0"/>
            <a:r>
              <a:rPr lang="es-ES"/>
              <a:t>Ejemplo de Texto de pie de página</a:t>
            </a:r>
            <a:endParaRPr lang="es-ES" dirty="0"/>
          </a:p>
        </p:txBody>
      </p:sp>
      <p:sp>
        <p:nvSpPr>
          <p:cNvPr id="6" name="Marcador de número de diapositiva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pPr rtl="0"/>
            <a:fld id="{DBA1B0FB-D917-4C8C-928F-313BD683BF39}" type="slidenum">
              <a:rPr lang="es-ES" smtClean="0"/>
              <a:pPr rtl="0"/>
              <a:t>‹Nº›</a:t>
            </a:fld>
            <a:endParaRPr lang="es-E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s-E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6E938C-9D94-4B05-979A-D39FFC457291}"/>
              </a:ext>
            </a:extLst>
          </p:cNvPr>
          <p:cNvSpPr>
            <a:spLocks noGrp="1"/>
          </p:cNvSpPr>
          <p:nvPr>
            <p:ph type="ctrTitle"/>
          </p:nvPr>
        </p:nvSpPr>
        <p:spPr>
          <a:xfrm>
            <a:off x="7999414" y="1051551"/>
            <a:ext cx="3565524" cy="2384898"/>
          </a:xfrm>
        </p:spPr>
        <p:txBody>
          <a:bodyPr rtlCol="0" anchor="b" anchorCtr="0">
            <a:normAutofit fontScale="90000"/>
          </a:bodyPr>
          <a:lstStyle/>
          <a:p>
            <a:pPr algn="ctr" rtl="0"/>
            <a:r>
              <a:rPr lang="es-ES" dirty="0"/>
              <a:t>Proyecto Aula</a:t>
            </a:r>
            <a:br>
              <a:rPr lang="es-ES" dirty="0"/>
            </a:br>
            <a:r>
              <a:rPr lang="es-ES" dirty="0"/>
              <a:t>PET en Combustible Sintético</a:t>
            </a:r>
          </a:p>
        </p:txBody>
      </p:sp>
      <p:sp>
        <p:nvSpPr>
          <p:cNvPr id="3" name="Subtítulo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3" y="3568700"/>
            <a:ext cx="3565524" cy="1731963"/>
          </a:xfrm>
        </p:spPr>
        <p:txBody>
          <a:bodyPr rtlCol="0">
            <a:normAutofit/>
          </a:bodyPr>
          <a:lstStyle/>
          <a:p>
            <a:pPr algn="ctr" rtl="0"/>
            <a:r>
              <a:rPr lang="es-ES" sz="3600" dirty="0"/>
              <a:t>Equipo 7</a:t>
            </a:r>
          </a:p>
        </p:txBody>
      </p:sp>
      <p:pic>
        <p:nvPicPr>
          <p:cNvPr id="6" name="Imagen 6">
            <a:extLst>
              <a:ext uri="{FF2B5EF4-FFF2-40B4-BE49-F238E27FC236}">
                <a16:creationId xmlns:a16="http://schemas.microsoft.com/office/drawing/2014/main" id="{D2197E77-23AD-0C3D-2F14-15F1B1131337}"/>
              </a:ext>
            </a:extLst>
          </p:cNvPr>
          <p:cNvPicPr>
            <a:picLocks noGrp="1" noChangeAspect="1"/>
          </p:cNvPicPr>
          <p:nvPr>
            <p:ph type="pic" sz="quarter" idx="13"/>
          </p:nvPr>
        </p:nvPicPr>
        <p:blipFill rotWithShape="1">
          <a:blip r:embed="rId3"/>
          <a:srcRect l="6537" r="6537"/>
          <a:stretch/>
        </p:blipFill>
        <p:spPr/>
      </p:pic>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5F37DEB-8DC3-393E-2BB0-7FDB225DD1BE}"/>
              </a:ext>
            </a:extLst>
          </p:cNvPr>
          <p:cNvSpPr>
            <a:spLocks noGrp="1"/>
          </p:cNvSpPr>
          <p:nvPr>
            <p:ph type="ctrTitle"/>
          </p:nvPr>
        </p:nvSpPr>
        <p:spPr>
          <a:xfrm>
            <a:off x="900429" y="440641"/>
            <a:ext cx="7583171" cy="1743760"/>
          </a:xfrm>
        </p:spPr>
        <p:txBody>
          <a:bodyPr/>
          <a:lstStyle/>
          <a:p>
            <a:r>
              <a:rPr lang="en-US"/>
              <a:t>Politicas</a:t>
            </a:r>
            <a:endParaRPr lang="en-US" dirty="0"/>
          </a:p>
        </p:txBody>
      </p:sp>
      <p:sp>
        <p:nvSpPr>
          <p:cNvPr id="14" name="Subtitle 2">
            <a:extLst>
              <a:ext uri="{FF2B5EF4-FFF2-40B4-BE49-F238E27FC236}">
                <a16:creationId xmlns:a16="http://schemas.microsoft.com/office/drawing/2014/main" id="{7A604AF4-7C97-6C58-5651-EA6A7FB5A723}"/>
              </a:ext>
            </a:extLst>
          </p:cNvPr>
          <p:cNvSpPr>
            <a:spLocks noGrp="1"/>
          </p:cNvSpPr>
          <p:nvPr>
            <p:ph type="subTitle" idx="1"/>
          </p:nvPr>
        </p:nvSpPr>
        <p:spPr>
          <a:xfrm>
            <a:off x="900429" y="1879599"/>
            <a:ext cx="8125778" cy="2374265"/>
          </a:xfrm>
        </p:spPr>
        <p:txBody>
          <a:bodyPr/>
          <a:lstStyle/>
          <a:p>
            <a:r>
              <a:rPr lang="es-MX"/>
              <a:t>En LOOP PET </a:t>
            </a:r>
            <a:r>
              <a:rPr lang="es-MX" dirty="0"/>
              <a:t>brindamos herramientas de calidad amigables con el ambiente que ayudarán a la innovación de productos, para su aprovechamiento en las necesidades de nuestros clientes.</a:t>
            </a:r>
          </a:p>
          <a:p>
            <a:r>
              <a:rPr lang="es-MX" dirty="0"/>
              <a:t>Por lo que crearemos las herramientas necesarias para la satisfacción de nuestros clientes, mediante procesos que otorguen una calidad excelente.</a:t>
            </a:r>
          </a:p>
          <a:p>
            <a:r>
              <a:rPr lang="es-MX" dirty="0"/>
              <a:t>Buscamos otorgar productos con los que la gente se sienta confortable, y sobre todo que no afecten al medio ambiente; por lo mismo, nos comprometemos a satisfacer las necesidades de nuestros clientes mediante productos de calidad, con una innovación diaria.</a:t>
            </a:r>
          </a:p>
          <a:p>
            <a:endParaRPr lang="en-US" dirty="0"/>
          </a:p>
        </p:txBody>
      </p:sp>
      <p:sp>
        <p:nvSpPr>
          <p:cNvPr id="5" name="Marcador de fecha 4">
            <a:extLst>
              <a:ext uri="{FF2B5EF4-FFF2-40B4-BE49-F238E27FC236}">
                <a16:creationId xmlns:a16="http://schemas.microsoft.com/office/drawing/2014/main" id="{49450084-07AB-1DCB-49B0-B4B3530564AC}"/>
              </a:ext>
            </a:extLst>
          </p:cNvPr>
          <p:cNvSpPr>
            <a:spLocks noGrp="1"/>
          </p:cNvSpPr>
          <p:nvPr>
            <p:ph type="dt" sz="half" idx="10"/>
          </p:nvPr>
        </p:nvSpPr>
        <p:spPr>
          <a:xfrm>
            <a:off x="550863" y="6507212"/>
            <a:ext cx="2628900" cy="153888"/>
          </a:xfrm>
        </p:spPr>
        <p:txBody>
          <a:bodyPr wrap="square" anchor="ctr">
            <a:normAutofit/>
          </a:bodyPr>
          <a:lstStyle/>
          <a:p>
            <a:pPr rtl="0">
              <a:spcAft>
                <a:spcPts val="600"/>
              </a:spcAft>
            </a:pPr>
            <a:r>
              <a:rPr lang="es-ES" dirty="0"/>
              <a:t>Viernes 2 de Septiembre de 2022</a:t>
            </a:r>
          </a:p>
        </p:txBody>
      </p:sp>
      <p:sp>
        <p:nvSpPr>
          <p:cNvPr id="7" name="Marcador de número de diapositiva 6">
            <a:extLst>
              <a:ext uri="{FF2B5EF4-FFF2-40B4-BE49-F238E27FC236}">
                <a16:creationId xmlns:a16="http://schemas.microsoft.com/office/drawing/2014/main" id="{26927290-2E13-66E4-207B-D9C5DE3856B3}"/>
              </a:ext>
            </a:extLst>
          </p:cNvPr>
          <p:cNvSpPr>
            <a:spLocks noGrp="1"/>
          </p:cNvSpPr>
          <p:nvPr>
            <p:ph type="sldNum" sz="quarter" idx="12"/>
          </p:nvPr>
        </p:nvSpPr>
        <p:spPr>
          <a:xfrm>
            <a:off x="9948863" y="6507212"/>
            <a:ext cx="1692274" cy="153888"/>
          </a:xfrm>
        </p:spPr>
        <p:txBody>
          <a:bodyPr wrap="square" anchor="ctr">
            <a:normAutofit/>
          </a:bodyPr>
          <a:lstStyle/>
          <a:p>
            <a:pPr rtl="0">
              <a:spcAft>
                <a:spcPts val="600"/>
              </a:spcAft>
            </a:pPr>
            <a:fld id="{DBA1B0FB-D917-4C8C-928F-313BD683BF39}" type="slidenum">
              <a:rPr lang="es-ES" smtClean="0"/>
              <a:pPr rtl="0">
                <a:spcAft>
                  <a:spcPts val="600"/>
                </a:spcAft>
              </a:pPr>
              <a:t>10</a:t>
            </a:fld>
            <a:endParaRPr lang="es-ES"/>
          </a:p>
        </p:txBody>
      </p:sp>
    </p:spTree>
    <p:extLst>
      <p:ext uri="{BB962C8B-B14F-4D97-AF65-F5344CB8AC3E}">
        <p14:creationId xmlns:p14="http://schemas.microsoft.com/office/powerpoint/2010/main" val="2341967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01CB54-8A56-3EF9-7DA2-32783C5EAE93}"/>
              </a:ext>
            </a:extLst>
          </p:cNvPr>
          <p:cNvSpPr>
            <a:spLocks noGrp="1"/>
          </p:cNvSpPr>
          <p:nvPr>
            <p:ph type="title"/>
          </p:nvPr>
        </p:nvSpPr>
        <p:spPr>
          <a:xfrm>
            <a:off x="550862" y="549275"/>
            <a:ext cx="11091600" cy="1332000"/>
          </a:xfrm>
        </p:spPr>
        <p:txBody>
          <a:bodyPr wrap="square" anchor="t">
            <a:normAutofit/>
          </a:bodyPr>
          <a:lstStyle/>
          <a:p>
            <a:r>
              <a:rPr lang="es-MX" dirty="0"/>
              <a:t>FODA</a:t>
            </a:r>
          </a:p>
        </p:txBody>
      </p:sp>
      <p:sp>
        <p:nvSpPr>
          <p:cNvPr id="5" name="Marcador de fecha 4">
            <a:extLst>
              <a:ext uri="{FF2B5EF4-FFF2-40B4-BE49-F238E27FC236}">
                <a16:creationId xmlns:a16="http://schemas.microsoft.com/office/drawing/2014/main" id="{712525B7-6FB7-FAA1-C049-BFB4BC527CD4}"/>
              </a:ext>
            </a:extLst>
          </p:cNvPr>
          <p:cNvSpPr>
            <a:spLocks noGrp="1"/>
          </p:cNvSpPr>
          <p:nvPr>
            <p:ph type="dt" sz="half" idx="10"/>
          </p:nvPr>
        </p:nvSpPr>
        <p:spPr>
          <a:xfrm>
            <a:off x="550863" y="6507212"/>
            <a:ext cx="2628900" cy="153888"/>
          </a:xfrm>
        </p:spPr>
        <p:txBody>
          <a:bodyPr wrap="square" anchor="ctr">
            <a:normAutofit/>
          </a:bodyPr>
          <a:lstStyle/>
          <a:p>
            <a:pPr rtl="0">
              <a:spcAft>
                <a:spcPts val="600"/>
              </a:spcAft>
            </a:pPr>
            <a:r>
              <a:rPr lang="es-ES" dirty="0"/>
              <a:t>Viernes 2 de Septiembre de 2022</a:t>
            </a:r>
          </a:p>
        </p:txBody>
      </p:sp>
      <p:sp>
        <p:nvSpPr>
          <p:cNvPr id="7" name="Marcador de número de diapositiva 6">
            <a:extLst>
              <a:ext uri="{FF2B5EF4-FFF2-40B4-BE49-F238E27FC236}">
                <a16:creationId xmlns:a16="http://schemas.microsoft.com/office/drawing/2014/main" id="{8F490F8B-0BF4-F1EF-E804-E764A3710A66}"/>
              </a:ext>
            </a:extLst>
          </p:cNvPr>
          <p:cNvSpPr>
            <a:spLocks noGrp="1"/>
          </p:cNvSpPr>
          <p:nvPr>
            <p:ph type="sldNum" sz="quarter" idx="12"/>
          </p:nvPr>
        </p:nvSpPr>
        <p:spPr>
          <a:xfrm>
            <a:off x="9948863" y="6507212"/>
            <a:ext cx="1692274" cy="153888"/>
          </a:xfrm>
        </p:spPr>
        <p:txBody>
          <a:bodyPr wrap="square" anchor="ctr">
            <a:normAutofit/>
          </a:bodyPr>
          <a:lstStyle/>
          <a:p>
            <a:pPr rtl="0">
              <a:spcAft>
                <a:spcPts val="600"/>
              </a:spcAft>
            </a:pPr>
            <a:fld id="{DBA1B0FB-D917-4C8C-928F-313BD683BF39}" type="slidenum">
              <a:rPr lang="es-ES" smtClean="0"/>
              <a:pPr rtl="0">
                <a:spcAft>
                  <a:spcPts val="600"/>
                </a:spcAft>
              </a:pPr>
              <a:t>11</a:t>
            </a:fld>
            <a:endParaRPr lang="es-ES"/>
          </a:p>
        </p:txBody>
      </p:sp>
      <p:graphicFrame>
        <p:nvGraphicFramePr>
          <p:cNvPr id="8" name="Tabla 7">
            <a:extLst>
              <a:ext uri="{FF2B5EF4-FFF2-40B4-BE49-F238E27FC236}">
                <a16:creationId xmlns:a16="http://schemas.microsoft.com/office/drawing/2014/main" id="{B3029418-F988-8094-754B-D311EE6BD351}"/>
              </a:ext>
            </a:extLst>
          </p:cNvPr>
          <p:cNvGraphicFramePr/>
          <p:nvPr>
            <p:extLst>
              <p:ext uri="{D42A27DB-BD31-4B8C-83A1-F6EECF244321}">
                <p14:modId xmlns:p14="http://schemas.microsoft.com/office/powerpoint/2010/main" val="1904483343"/>
              </p:ext>
            </p:extLst>
          </p:nvPr>
        </p:nvGraphicFramePr>
        <p:xfrm>
          <a:off x="2640330" y="1219993"/>
          <a:ext cx="6911340" cy="4418013"/>
        </p:xfrm>
        <a:graphic>
          <a:graphicData uri="http://schemas.openxmlformats.org/drawingml/2006/table">
            <a:tbl>
              <a:tblPr firstRow="1" firstCol="1" bandRow="1">
                <a:tableStyleId>{5C22544A-7EE6-4342-B048-85BDC9FD1C3A}</a:tableStyleId>
              </a:tblPr>
              <a:tblGrid>
                <a:gridCol w="3455670">
                  <a:extLst>
                    <a:ext uri="{9D8B030D-6E8A-4147-A177-3AD203B41FA5}">
                      <a16:colId xmlns:a16="http://schemas.microsoft.com/office/drawing/2014/main" val="3577428430"/>
                    </a:ext>
                  </a:extLst>
                </a:gridCol>
                <a:gridCol w="3455670">
                  <a:extLst>
                    <a:ext uri="{9D8B030D-6E8A-4147-A177-3AD203B41FA5}">
                      <a16:colId xmlns:a16="http://schemas.microsoft.com/office/drawing/2014/main" val="2637148892"/>
                    </a:ext>
                  </a:extLst>
                </a:gridCol>
              </a:tblGrid>
              <a:tr h="1343660">
                <a:tc>
                  <a:txBody>
                    <a:bodyPr/>
                    <a:lstStyle/>
                    <a:p>
                      <a:pPr algn="ctr">
                        <a:lnSpc>
                          <a:spcPct val="107000"/>
                        </a:lnSpc>
                        <a:spcAft>
                          <a:spcPts val="800"/>
                        </a:spcAft>
                      </a:pPr>
                      <a:r>
                        <a:rPr lang="es-MX" sz="1400">
                          <a:effectLst/>
                        </a:rPr>
                        <a:t>Fortalezas</a:t>
                      </a:r>
                      <a:endParaRPr lang="es-MX" sz="1100">
                        <a:effectLst/>
                      </a:endParaRPr>
                    </a:p>
                    <a:p>
                      <a:pPr algn="ctr">
                        <a:lnSpc>
                          <a:spcPct val="107000"/>
                        </a:lnSpc>
                        <a:spcAft>
                          <a:spcPts val="800"/>
                        </a:spcAft>
                      </a:pPr>
                      <a:r>
                        <a:rPr lang="es-MX" sz="1400">
                          <a:effectLst/>
                        </a:rPr>
                        <a:t> </a:t>
                      </a:r>
                      <a:endParaRPr lang="es-MX" sz="1100">
                        <a:effectLst/>
                      </a:endParaRPr>
                    </a:p>
                    <a:p>
                      <a:pPr algn="ctr">
                        <a:lnSpc>
                          <a:spcPct val="107000"/>
                        </a:lnSpc>
                        <a:spcAft>
                          <a:spcPts val="800"/>
                        </a:spcAft>
                      </a:pPr>
                      <a:r>
                        <a:rPr lang="es-MX" sz="1400">
                          <a:effectLst/>
                        </a:rPr>
                        <a:t>•	Existe respeto entre nosotros</a:t>
                      </a:r>
                      <a:endParaRPr lang="es-MX" sz="1100">
                        <a:effectLst/>
                      </a:endParaRPr>
                    </a:p>
                    <a:p>
                      <a:pPr algn="ctr">
                        <a:lnSpc>
                          <a:spcPct val="107000"/>
                        </a:lnSpc>
                        <a:spcAft>
                          <a:spcPts val="800"/>
                        </a:spcAft>
                      </a:pPr>
                      <a:r>
                        <a:rPr lang="es-MX" sz="1400">
                          <a:effectLst/>
                        </a:rPr>
                        <a:t>•	Buenos para programar</a:t>
                      </a:r>
                      <a:endParaRPr lang="es-MX" sz="1100">
                        <a:effectLst/>
                      </a:endParaRPr>
                    </a:p>
                    <a:p>
                      <a:pPr algn="ctr">
                        <a:lnSpc>
                          <a:spcPct val="107000"/>
                        </a:lnSpc>
                        <a:spcAft>
                          <a:spcPts val="800"/>
                        </a:spcAft>
                      </a:pPr>
                      <a:r>
                        <a:rPr lang="es-MX" sz="1400">
                          <a:effectLst/>
                        </a:rPr>
                        <a:t>•	Adaptables</a:t>
                      </a:r>
                      <a:endParaRPr lang="es-MX" sz="1100">
                        <a:effectLst/>
                      </a:endParaRPr>
                    </a:p>
                    <a:p>
                      <a:pPr algn="ctr">
                        <a:lnSpc>
                          <a:spcPct val="107000"/>
                        </a:lnSpc>
                        <a:spcAft>
                          <a:spcPts val="800"/>
                        </a:spcAft>
                      </a:pPr>
                      <a:r>
                        <a:rPr lang="es-MX" sz="1400">
                          <a:effectLst/>
                        </a:rPr>
                        <a:t>•	 Pensamos igual</a:t>
                      </a:r>
                      <a:endParaRPr lang="es-MX" sz="1100">
                        <a:effectLst/>
                      </a:endParaRPr>
                    </a:p>
                    <a:p>
                      <a:pPr algn="ctr">
                        <a:lnSpc>
                          <a:spcPct val="107000"/>
                        </a:lnSpc>
                        <a:spcAft>
                          <a:spcPts val="800"/>
                        </a:spcAft>
                      </a:pPr>
                      <a:r>
                        <a:rPr lang="es-MX" sz="1400">
                          <a:effectLst/>
                        </a:rPr>
                        <a:t>•	 Creativos</a:t>
                      </a:r>
                      <a:endParaRPr lang="es-MX" sz="1100">
                        <a:solidFill>
                          <a:srgbClr val="2E74B5"/>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400">
                          <a:effectLst/>
                        </a:rPr>
                        <a:t>Oportunidades</a:t>
                      </a:r>
                      <a:endParaRPr lang="es-MX" sz="1100">
                        <a:effectLst/>
                      </a:endParaRPr>
                    </a:p>
                    <a:p>
                      <a:pPr algn="ctr">
                        <a:lnSpc>
                          <a:spcPct val="107000"/>
                        </a:lnSpc>
                        <a:spcAft>
                          <a:spcPts val="800"/>
                        </a:spcAft>
                      </a:pPr>
                      <a:r>
                        <a:rPr lang="es-MX" sz="1400">
                          <a:effectLst/>
                        </a:rPr>
                        <a:t> </a:t>
                      </a:r>
                      <a:endParaRPr lang="es-MX" sz="1100">
                        <a:effectLst/>
                      </a:endParaRPr>
                    </a:p>
                    <a:p>
                      <a:pPr algn="ctr">
                        <a:lnSpc>
                          <a:spcPct val="107000"/>
                        </a:lnSpc>
                        <a:spcAft>
                          <a:spcPts val="800"/>
                        </a:spcAft>
                      </a:pPr>
                      <a:r>
                        <a:rPr lang="es-MX" sz="1400">
                          <a:effectLst/>
                        </a:rPr>
                        <a:t>•	Posibilidad de conocer el campo laboral</a:t>
                      </a:r>
                      <a:endParaRPr lang="es-MX" sz="1100">
                        <a:effectLst/>
                      </a:endParaRPr>
                    </a:p>
                    <a:p>
                      <a:pPr algn="ctr">
                        <a:lnSpc>
                          <a:spcPct val="107000"/>
                        </a:lnSpc>
                        <a:spcAft>
                          <a:spcPts val="800"/>
                        </a:spcAft>
                      </a:pPr>
                      <a:r>
                        <a:rPr lang="es-MX" sz="1400">
                          <a:effectLst/>
                        </a:rPr>
                        <a:t>•	Lograr una buena calificación</a:t>
                      </a:r>
                      <a:endParaRPr lang="es-MX" sz="1100">
                        <a:effectLst/>
                      </a:endParaRPr>
                    </a:p>
                    <a:p>
                      <a:pPr algn="ctr">
                        <a:lnSpc>
                          <a:spcPct val="107000"/>
                        </a:lnSpc>
                        <a:spcAft>
                          <a:spcPts val="800"/>
                        </a:spcAft>
                      </a:pPr>
                      <a:r>
                        <a:rPr lang="es-MX" sz="1400">
                          <a:effectLst/>
                        </a:rPr>
                        <a:t>•	Lograr ganar expobatiz</a:t>
                      </a:r>
                      <a:endParaRPr lang="es-MX" sz="1100">
                        <a:solidFill>
                          <a:srgbClr val="2E74B5"/>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01022032"/>
                  </a:ext>
                </a:extLst>
              </a:tr>
              <a:tr h="1122680">
                <a:tc>
                  <a:txBody>
                    <a:bodyPr/>
                    <a:lstStyle/>
                    <a:p>
                      <a:pPr algn="ctr">
                        <a:lnSpc>
                          <a:spcPct val="107000"/>
                        </a:lnSpc>
                        <a:spcAft>
                          <a:spcPts val="800"/>
                        </a:spcAft>
                      </a:pPr>
                      <a:r>
                        <a:rPr lang="es-MX" sz="1400">
                          <a:effectLst/>
                        </a:rPr>
                        <a:t>Debilidades</a:t>
                      </a:r>
                      <a:endParaRPr lang="es-MX" sz="1100">
                        <a:effectLst/>
                      </a:endParaRPr>
                    </a:p>
                    <a:p>
                      <a:pPr algn="ctr">
                        <a:lnSpc>
                          <a:spcPct val="107000"/>
                        </a:lnSpc>
                        <a:spcAft>
                          <a:spcPts val="800"/>
                        </a:spcAft>
                      </a:pPr>
                      <a:r>
                        <a:rPr lang="es-MX" sz="1400">
                          <a:effectLst/>
                        </a:rPr>
                        <a:t> </a:t>
                      </a:r>
                      <a:endParaRPr lang="es-MX" sz="1100">
                        <a:effectLst/>
                      </a:endParaRPr>
                    </a:p>
                    <a:p>
                      <a:pPr algn="ctr">
                        <a:lnSpc>
                          <a:spcPct val="107000"/>
                        </a:lnSpc>
                        <a:spcAft>
                          <a:spcPts val="800"/>
                        </a:spcAft>
                      </a:pPr>
                      <a:r>
                        <a:rPr lang="es-MX" sz="1400">
                          <a:effectLst/>
                        </a:rPr>
                        <a:t>•	Organización inestable</a:t>
                      </a:r>
                      <a:endParaRPr lang="es-MX" sz="1100">
                        <a:effectLst/>
                      </a:endParaRPr>
                    </a:p>
                    <a:p>
                      <a:pPr algn="ctr">
                        <a:lnSpc>
                          <a:spcPct val="107000"/>
                        </a:lnSpc>
                        <a:spcAft>
                          <a:spcPts val="800"/>
                        </a:spcAft>
                      </a:pPr>
                      <a:r>
                        <a:rPr lang="es-MX" sz="1400">
                          <a:effectLst/>
                        </a:rPr>
                        <a:t>•	Fallos en la comunicación</a:t>
                      </a:r>
                      <a:endParaRPr lang="es-MX" sz="1100">
                        <a:effectLst/>
                      </a:endParaRPr>
                    </a:p>
                    <a:p>
                      <a:pPr algn="ctr">
                        <a:lnSpc>
                          <a:spcPct val="107000"/>
                        </a:lnSpc>
                        <a:spcAft>
                          <a:spcPts val="800"/>
                        </a:spcAft>
                      </a:pPr>
                      <a:r>
                        <a:rPr lang="es-MX" sz="1400">
                          <a:effectLst/>
                        </a:rPr>
                        <a:t>•	No hay ninguna relación previa entre los integrantes del equipo.</a:t>
                      </a:r>
                      <a:endParaRPr lang="es-MX" sz="1100">
                        <a:solidFill>
                          <a:srgbClr val="2E74B5"/>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400">
                          <a:effectLst/>
                        </a:rPr>
                        <a:t>Amenazas</a:t>
                      </a:r>
                      <a:endParaRPr lang="es-MX" sz="1100">
                        <a:effectLst/>
                      </a:endParaRPr>
                    </a:p>
                    <a:p>
                      <a:pPr algn="ctr">
                        <a:lnSpc>
                          <a:spcPct val="107000"/>
                        </a:lnSpc>
                        <a:spcAft>
                          <a:spcPts val="800"/>
                        </a:spcAft>
                      </a:pPr>
                      <a:r>
                        <a:rPr lang="es-MX" sz="1400">
                          <a:effectLst/>
                        </a:rPr>
                        <a:t> </a:t>
                      </a:r>
                      <a:endParaRPr lang="es-MX" sz="1100">
                        <a:effectLst/>
                      </a:endParaRPr>
                    </a:p>
                    <a:p>
                      <a:pPr algn="ctr">
                        <a:lnSpc>
                          <a:spcPct val="107000"/>
                        </a:lnSpc>
                        <a:spcAft>
                          <a:spcPts val="800"/>
                        </a:spcAft>
                      </a:pPr>
                      <a:r>
                        <a:rPr lang="es-MX" sz="1400">
                          <a:effectLst/>
                        </a:rPr>
                        <a:t>•	Que reprobemos</a:t>
                      </a:r>
                      <a:endParaRPr lang="es-MX" sz="1100">
                        <a:effectLst/>
                      </a:endParaRPr>
                    </a:p>
                    <a:p>
                      <a:pPr algn="ctr">
                        <a:lnSpc>
                          <a:spcPct val="107000"/>
                        </a:lnSpc>
                        <a:spcAft>
                          <a:spcPts val="800"/>
                        </a:spcAft>
                      </a:pPr>
                      <a:r>
                        <a:rPr lang="es-MX" sz="1400">
                          <a:effectLst/>
                        </a:rPr>
                        <a:t>•	Que la empresa no cumpla su objetivo</a:t>
                      </a:r>
                      <a:endParaRPr lang="es-MX" sz="1100">
                        <a:effectLst/>
                      </a:endParaRPr>
                    </a:p>
                    <a:p>
                      <a:pPr algn="ctr">
                        <a:lnSpc>
                          <a:spcPct val="107000"/>
                        </a:lnSpc>
                        <a:spcAft>
                          <a:spcPts val="800"/>
                        </a:spcAft>
                      </a:pPr>
                      <a:r>
                        <a:rPr lang="es-MX" sz="1400">
                          <a:effectLst/>
                        </a:rPr>
                        <a:t>•	Que el software no cumpla su función</a:t>
                      </a:r>
                      <a:endParaRPr lang="es-MX" sz="1100">
                        <a:solidFill>
                          <a:srgbClr val="2E74B5"/>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59776734"/>
                  </a:ext>
                </a:extLst>
              </a:tr>
            </a:tbl>
          </a:graphicData>
        </a:graphic>
      </p:graphicFrame>
    </p:spTree>
    <p:extLst>
      <p:ext uri="{BB962C8B-B14F-4D97-AF65-F5344CB8AC3E}">
        <p14:creationId xmlns:p14="http://schemas.microsoft.com/office/powerpoint/2010/main" val="28803446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ítulo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rtlCol="0"/>
          <a:lstStyle/>
          <a:p>
            <a:pPr rtl="0"/>
            <a:r>
              <a:rPr lang="es-ES" dirty="0"/>
              <a:t>Gracias por su atención</a:t>
            </a:r>
          </a:p>
        </p:txBody>
      </p:sp>
      <p:pic>
        <p:nvPicPr>
          <p:cNvPr id="27" name="Marcador de posición de imagen 26">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2"/>
          <a:srcRect/>
          <a:stretch/>
        </p:blipFill>
        <p:spPr>
          <a:xfrm>
            <a:off x="7071076" y="1788159"/>
            <a:ext cx="3576604" cy="3323875"/>
          </a:xfrm>
        </p:spPr>
      </p:pic>
      <p:sp>
        <p:nvSpPr>
          <p:cNvPr id="4" name="Marcador de fecha 3">
            <a:extLst>
              <a:ext uri="{FF2B5EF4-FFF2-40B4-BE49-F238E27FC236}">
                <a16:creationId xmlns:a16="http://schemas.microsoft.com/office/drawing/2014/main" id="{7823E305-6365-4345-8BD1-4A31C61D96CB}"/>
              </a:ext>
            </a:extLst>
          </p:cNvPr>
          <p:cNvSpPr>
            <a:spLocks noGrp="1"/>
          </p:cNvSpPr>
          <p:nvPr>
            <p:ph type="dt" sz="half" idx="10"/>
          </p:nvPr>
        </p:nvSpPr>
        <p:spPr>
          <a:xfrm>
            <a:off x="550863" y="6507212"/>
            <a:ext cx="2628900" cy="153888"/>
          </a:xfrm>
        </p:spPr>
        <p:txBody>
          <a:bodyPr rtlCol="0"/>
          <a:lstStyle/>
          <a:p>
            <a:pPr rtl="0"/>
            <a:r>
              <a:rPr lang="es-ES" dirty="0"/>
              <a:t>Viernes 2 de Septiembre de 2022</a:t>
            </a:r>
          </a:p>
        </p:txBody>
      </p:sp>
      <p:sp>
        <p:nvSpPr>
          <p:cNvPr id="6" name="Marcador de número de diapositiva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es-ES" smtClean="0"/>
              <a:pPr rtl="0"/>
              <a:t>12</a:t>
            </a:fld>
            <a:endParaRPr lang="es-ES"/>
          </a:p>
        </p:txBody>
      </p:sp>
    </p:spTree>
    <p:extLst>
      <p:ext uri="{BB962C8B-B14F-4D97-AF65-F5344CB8AC3E}">
        <p14:creationId xmlns:p14="http://schemas.microsoft.com/office/powerpoint/2010/main" val="3247798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ED2A30C0-1BC4-4764-9C0F-5D811CAB8312}"/>
              </a:ext>
            </a:extLst>
          </p:cNvPr>
          <p:cNvSpPr>
            <a:spLocks noGrp="1"/>
          </p:cNvSpPr>
          <p:nvPr>
            <p:ph type="ctrTitle"/>
          </p:nvPr>
        </p:nvSpPr>
        <p:spPr>
          <a:xfrm>
            <a:off x="548640" y="548640"/>
            <a:ext cx="8281987" cy="1253041"/>
          </a:xfrm>
        </p:spPr>
        <p:txBody>
          <a:bodyPr rtlCol="0"/>
          <a:lstStyle/>
          <a:p>
            <a:pPr rtl="0"/>
            <a:r>
              <a:rPr lang="es-ES" dirty="0"/>
              <a:t>Equipo 7</a:t>
            </a:r>
          </a:p>
        </p:txBody>
      </p:sp>
      <p:pic>
        <p:nvPicPr>
          <p:cNvPr id="17" name="Marcador de posición de imagen 16">
            <a:extLst>
              <a:ext uri="{FF2B5EF4-FFF2-40B4-BE49-F238E27FC236}">
                <a16:creationId xmlns:a16="http://schemas.microsoft.com/office/drawing/2014/main" id="{05ED5B1E-974F-476C-A3C9-572D3602E95E}"/>
              </a:ext>
            </a:extLst>
          </p:cNvPr>
          <p:cNvPicPr>
            <a:picLocks noGrp="1" noChangeAspect="1"/>
          </p:cNvPicPr>
          <p:nvPr>
            <p:ph type="pic" sz="quarter" idx="13"/>
          </p:nvPr>
        </p:nvPicPr>
        <p:blipFill rotWithShape="1">
          <a:blip r:embed="rId3"/>
          <a:srcRect/>
          <a:stretch/>
        </p:blipFill>
        <p:spPr>
          <a:xfrm>
            <a:off x="1207008" y="1990724"/>
            <a:ext cx="1435608" cy="1435608"/>
          </a:xfrm>
        </p:spPr>
      </p:pic>
      <p:pic>
        <p:nvPicPr>
          <p:cNvPr id="36" name="Marcador de posición de imagen 35">
            <a:extLst>
              <a:ext uri="{FF2B5EF4-FFF2-40B4-BE49-F238E27FC236}">
                <a16:creationId xmlns:a16="http://schemas.microsoft.com/office/drawing/2014/main" id="{F3CCCCDF-EA66-4F5E-98F3-A05239CBBAC4}"/>
              </a:ext>
            </a:extLst>
          </p:cNvPr>
          <p:cNvPicPr>
            <a:picLocks noGrp="1" noChangeAspect="1"/>
          </p:cNvPicPr>
          <p:nvPr>
            <p:ph type="pic" sz="quarter" idx="14"/>
          </p:nvPr>
        </p:nvPicPr>
        <p:blipFill rotWithShape="1">
          <a:blip r:embed="rId3"/>
          <a:srcRect/>
          <a:stretch/>
        </p:blipFill>
        <p:spPr>
          <a:xfrm>
            <a:off x="3966400" y="1990724"/>
            <a:ext cx="1435608" cy="1435608"/>
          </a:xfrm>
        </p:spPr>
      </p:pic>
      <p:pic>
        <p:nvPicPr>
          <p:cNvPr id="38" name="Marcador de posición de imagen 37">
            <a:extLst>
              <a:ext uri="{FF2B5EF4-FFF2-40B4-BE49-F238E27FC236}">
                <a16:creationId xmlns:a16="http://schemas.microsoft.com/office/drawing/2014/main" id="{8A6BB597-41F4-432E-8432-8F39511B2941}"/>
              </a:ext>
            </a:extLst>
          </p:cNvPr>
          <p:cNvPicPr>
            <a:picLocks noGrp="1" noChangeAspect="1"/>
          </p:cNvPicPr>
          <p:nvPr>
            <p:ph type="pic" sz="quarter" idx="15"/>
          </p:nvPr>
        </p:nvPicPr>
        <p:blipFill rotWithShape="1">
          <a:blip r:embed="rId3"/>
          <a:srcRect/>
          <a:stretch/>
        </p:blipFill>
        <p:spPr>
          <a:xfrm>
            <a:off x="6789992" y="1993392"/>
            <a:ext cx="1435608" cy="1435608"/>
          </a:xfrm>
        </p:spPr>
      </p:pic>
      <p:pic>
        <p:nvPicPr>
          <p:cNvPr id="40" name="Marcador de posición de imagen 39">
            <a:extLst>
              <a:ext uri="{FF2B5EF4-FFF2-40B4-BE49-F238E27FC236}">
                <a16:creationId xmlns:a16="http://schemas.microsoft.com/office/drawing/2014/main" id="{76B2FC80-9F3B-46D8-94D9-882D90A858F6}"/>
              </a:ext>
            </a:extLst>
          </p:cNvPr>
          <p:cNvPicPr>
            <a:picLocks noGrp="1" noChangeAspect="1"/>
          </p:cNvPicPr>
          <p:nvPr>
            <p:ph type="pic" sz="quarter" idx="16"/>
          </p:nvPr>
        </p:nvPicPr>
        <p:blipFill rotWithShape="1">
          <a:blip r:embed="rId3"/>
          <a:srcRect/>
          <a:stretch/>
        </p:blipFill>
        <p:spPr>
          <a:xfrm>
            <a:off x="9613584" y="1990724"/>
            <a:ext cx="1435608" cy="1435608"/>
          </a:xfrm>
        </p:spPr>
      </p:pic>
      <p:sp>
        <p:nvSpPr>
          <p:cNvPr id="41" name="Marcador de texto 40">
            <a:extLst>
              <a:ext uri="{FF2B5EF4-FFF2-40B4-BE49-F238E27FC236}">
                <a16:creationId xmlns:a16="http://schemas.microsoft.com/office/drawing/2014/main" id="{91181F6D-A54F-4289-8C36-80ECE3B2C8E2}"/>
              </a:ext>
            </a:extLst>
          </p:cNvPr>
          <p:cNvSpPr>
            <a:spLocks noGrp="1"/>
          </p:cNvSpPr>
          <p:nvPr>
            <p:ph type="body" sz="quarter" idx="18"/>
          </p:nvPr>
        </p:nvSpPr>
        <p:spPr>
          <a:xfrm>
            <a:off x="1079500" y="3781425"/>
            <a:ext cx="1711325" cy="365760"/>
          </a:xfrm>
        </p:spPr>
        <p:txBody>
          <a:bodyPr rtlCol="0"/>
          <a:lstStyle/>
          <a:p>
            <a:pPr rtl="0"/>
            <a:r>
              <a:rPr lang="es-ES" dirty="0"/>
              <a:t>   Barquera Padierna Murat Eduardo</a:t>
            </a:r>
          </a:p>
        </p:txBody>
      </p:sp>
      <p:sp>
        <p:nvSpPr>
          <p:cNvPr id="43" name="Marcador de texto 42">
            <a:extLst>
              <a:ext uri="{FF2B5EF4-FFF2-40B4-BE49-F238E27FC236}">
                <a16:creationId xmlns:a16="http://schemas.microsoft.com/office/drawing/2014/main" id="{E4387CED-5FBE-4AFF-B64D-975B5574F16F}"/>
              </a:ext>
            </a:extLst>
          </p:cNvPr>
          <p:cNvSpPr>
            <a:spLocks noGrp="1"/>
          </p:cNvSpPr>
          <p:nvPr>
            <p:ph type="body" sz="quarter" idx="20"/>
          </p:nvPr>
        </p:nvSpPr>
        <p:spPr>
          <a:xfrm>
            <a:off x="3839151" y="3781425"/>
            <a:ext cx="1711325" cy="365760"/>
          </a:xfrm>
        </p:spPr>
        <p:txBody>
          <a:bodyPr rtlCol="0"/>
          <a:lstStyle/>
          <a:p>
            <a:pPr rtl="0"/>
            <a:r>
              <a:rPr lang="es-ES" dirty="0"/>
              <a:t>   Ramírez </a:t>
            </a:r>
            <a:r>
              <a:rPr lang="es-ES" dirty="0" err="1"/>
              <a:t>Jaimes</a:t>
            </a:r>
            <a:r>
              <a:rPr lang="es-ES" dirty="0"/>
              <a:t> David</a:t>
            </a:r>
          </a:p>
        </p:txBody>
      </p:sp>
      <p:sp>
        <p:nvSpPr>
          <p:cNvPr id="45" name="Marcador de texto 44">
            <a:extLst>
              <a:ext uri="{FF2B5EF4-FFF2-40B4-BE49-F238E27FC236}">
                <a16:creationId xmlns:a16="http://schemas.microsoft.com/office/drawing/2014/main" id="{FE5CD03B-066A-46AF-8FB8-E8A78074ABEF}"/>
              </a:ext>
            </a:extLst>
          </p:cNvPr>
          <p:cNvSpPr>
            <a:spLocks noGrp="1"/>
          </p:cNvSpPr>
          <p:nvPr>
            <p:ph type="body" sz="quarter" idx="22"/>
          </p:nvPr>
        </p:nvSpPr>
        <p:spPr>
          <a:xfrm>
            <a:off x="6662743" y="3781425"/>
            <a:ext cx="1711325" cy="365760"/>
          </a:xfrm>
        </p:spPr>
        <p:txBody>
          <a:bodyPr rtlCol="0"/>
          <a:lstStyle/>
          <a:p>
            <a:pPr rtl="0"/>
            <a:r>
              <a:rPr lang="es-ES" dirty="0"/>
              <a:t>   Rosas </a:t>
            </a:r>
            <a:r>
              <a:rPr lang="es-ES" dirty="0" err="1"/>
              <a:t>Martinez</a:t>
            </a:r>
            <a:r>
              <a:rPr lang="es-ES" dirty="0"/>
              <a:t> Edgar </a:t>
            </a:r>
            <a:r>
              <a:rPr lang="es-ES" dirty="0" err="1"/>
              <a:t>Cain</a:t>
            </a:r>
            <a:r>
              <a:rPr lang="es-ES" dirty="0"/>
              <a:t> </a:t>
            </a:r>
          </a:p>
        </p:txBody>
      </p:sp>
      <p:sp>
        <p:nvSpPr>
          <p:cNvPr id="47" name="Marcador de texto 46">
            <a:extLst>
              <a:ext uri="{FF2B5EF4-FFF2-40B4-BE49-F238E27FC236}">
                <a16:creationId xmlns:a16="http://schemas.microsoft.com/office/drawing/2014/main" id="{F4640D91-CB97-4FCC-8FEF-F4B22B844DC4}"/>
              </a:ext>
            </a:extLst>
          </p:cNvPr>
          <p:cNvSpPr>
            <a:spLocks noGrp="1"/>
          </p:cNvSpPr>
          <p:nvPr>
            <p:ph type="body" sz="quarter" idx="24"/>
          </p:nvPr>
        </p:nvSpPr>
        <p:spPr>
          <a:xfrm>
            <a:off x="9433112" y="3787288"/>
            <a:ext cx="1711325" cy="365760"/>
          </a:xfrm>
        </p:spPr>
        <p:txBody>
          <a:bodyPr rtlCol="0"/>
          <a:lstStyle/>
          <a:p>
            <a:pPr rtl="0"/>
            <a:r>
              <a:rPr lang="es-ES" dirty="0"/>
              <a:t>Mejia Aparicio     Omar</a:t>
            </a:r>
          </a:p>
        </p:txBody>
      </p:sp>
      <p:sp>
        <p:nvSpPr>
          <p:cNvPr id="7" name="Marcador de fecha 6">
            <a:extLst>
              <a:ext uri="{FF2B5EF4-FFF2-40B4-BE49-F238E27FC236}">
                <a16:creationId xmlns:a16="http://schemas.microsoft.com/office/drawing/2014/main" id="{45F69D6A-822D-4DB9-A2CC-D9106F1F2B68}"/>
              </a:ext>
            </a:extLst>
          </p:cNvPr>
          <p:cNvSpPr>
            <a:spLocks noGrp="1"/>
          </p:cNvSpPr>
          <p:nvPr>
            <p:ph type="dt" sz="half" idx="10"/>
          </p:nvPr>
        </p:nvSpPr>
        <p:spPr>
          <a:xfrm>
            <a:off x="550863" y="6507212"/>
            <a:ext cx="2628900" cy="153888"/>
          </a:xfrm>
        </p:spPr>
        <p:txBody>
          <a:bodyPr rtlCol="0"/>
          <a:lstStyle/>
          <a:p>
            <a:pPr rtl="0"/>
            <a:r>
              <a:rPr lang="es-ES" dirty="0"/>
              <a:t>Viernes 2 de Septiembre de 2022</a:t>
            </a:r>
          </a:p>
          <a:p>
            <a:pPr rtl="0"/>
            <a:endParaRPr lang="es-ES" dirty="0"/>
          </a:p>
        </p:txBody>
      </p:sp>
      <p:sp>
        <p:nvSpPr>
          <p:cNvPr id="9" name="Marcador de número de diapositiva 8">
            <a:extLst>
              <a:ext uri="{FF2B5EF4-FFF2-40B4-BE49-F238E27FC236}">
                <a16:creationId xmlns:a16="http://schemas.microsoft.com/office/drawing/2014/main" id="{7AF9A883-CC44-4401-AE67-8FCEACB7DDDA}"/>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es-ES" smtClean="0"/>
              <a:pPr rtl="0"/>
              <a:t>2</a:t>
            </a:fld>
            <a:endParaRPr lang="es-ES"/>
          </a:p>
        </p:txBody>
      </p:sp>
    </p:spTree>
    <p:extLst>
      <p:ext uri="{BB962C8B-B14F-4D97-AF65-F5344CB8AC3E}">
        <p14:creationId xmlns:p14="http://schemas.microsoft.com/office/powerpoint/2010/main" val="29798766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rtlCol="0"/>
          <a:lstStyle/>
          <a:p>
            <a:pPr rtl="0"/>
            <a:r>
              <a:rPr lang="es-ES" dirty="0"/>
              <a:t>Índice</a:t>
            </a:r>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idx="1"/>
          </p:nvPr>
        </p:nvSpPr>
        <p:spPr>
          <a:xfrm>
            <a:off x="550863" y="2657272"/>
            <a:ext cx="3825194" cy="3631419"/>
          </a:xfrm>
        </p:spPr>
        <p:txBody>
          <a:bodyPr rtlCol="0"/>
          <a:lstStyle/>
          <a:p>
            <a:pPr marL="285750" indent="-285750" rtl="0">
              <a:buFont typeface="Wingdings" panose="05000000000000000000" pitchFamily="2" charset="2"/>
              <a:buChar char="q"/>
            </a:pPr>
            <a:r>
              <a:rPr lang="es-ES" sz="1400" dirty="0"/>
              <a:t>Introducción</a:t>
            </a:r>
          </a:p>
          <a:p>
            <a:pPr marL="285750" indent="-285750" rtl="0">
              <a:buFont typeface="Wingdings" panose="05000000000000000000" pitchFamily="2" charset="2"/>
              <a:buChar char="q"/>
            </a:pPr>
            <a:r>
              <a:rPr lang="es-ES" sz="1400" dirty="0"/>
              <a:t>Nombre </a:t>
            </a:r>
          </a:p>
          <a:p>
            <a:pPr marL="285750" indent="-285750" rtl="0">
              <a:buFont typeface="Wingdings" panose="05000000000000000000" pitchFamily="2" charset="2"/>
              <a:buChar char="q"/>
            </a:pPr>
            <a:r>
              <a:rPr lang="es-ES" sz="1400" dirty="0"/>
              <a:t>Logo y Slogan</a:t>
            </a:r>
          </a:p>
          <a:p>
            <a:pPr marL="285750" indent="-285750" rtl="0">
              <a:buFont typeface="Wingdings" panose="05000000000000000000" pitchFamily="2" charset="2"/>
              <a:buChar char="q"/>
            </a:pPr>
            <a:r>
              <a:rPr lang="es-ES" sz="1400" dirty="0"/>
              <a:t>Misión</a:t>
            </a:r>
          </a:p>
          <a:p>
            <a:pPr marL="285750" indent="-285750" rtl="0">
              <a:buFont typeface="Wingdings" panose="05000000000000000000" pitchFamily="2" charset="2"/>
              <a:buChar char="q"/>
            </a:pPr>
            <a:r>
              <a:rPr lang="es-ES" sz="1400" dirty="0"/>
              <a:t>Visión</a:t>
            </a:r>
          </a:p>
          <a:p>
            <a:pPr marL="285750" indent="-285750" rtl="0">
              <a:buFont typeface="Wingdings" panose="05000000000000000000" pitchFamily="2" charset="2"/>
              <a:buChar char="q"/>
            </a:pPr>
            <a:r>
              <a:rPr lang="es-ES" sz="1400" dirty="0"/>
              <a:t>Objetivo</a:t>
            </a:r>
          </a:p>
          <a:p>
            <a:pPr marL="285750" indent="-285750" rtl="0">
              <a:buFont typeface="Wingdings" panose="05000000000000000000" pitchFamily="2" charset="2"/>
              <a:buChar char="q"/>
            </a:pPr>
            <a:r>
              <a:rPr lang="es-ES" sz="1400" dirty="0"/>
              <a:t>Políticas </a:t>
            </a:r>
          </a:p>
          <a:p>
            <a:pPr marL="285750" indent="-285750" rtl="0">
              <a:buFont typeface="Wingdings" panose="05000000000000000000" pitchFamily="2" charset="2"/>
              <a:buChar char="q"/>
            </a:pPr>
            <a:r>
              <a:rPr lang="es-ES" sz="1400" dirty="0"/>
              <a:t>FODA</a:t>
            </a:r>
          </a:p>
          <a:p>
            <a:pPr rtl="0"/>
            <a:endParaRPr lang="es-ES" dirty="0"/>
          </a:p>
          <a:p>
            <a:pPr rtl="0"/>
            <a:endParaRPr lang="es-ES" dirty="0"/>
          </a:p>
        </p:txBody>
      </p:sp>
      <p:sp>
        <p:nvSpPr>
          <p:cNvPr id="13" name="Marcador de fecha 12">
            <a:extLst>
              <a:ext uri="{FF2B5EF4-FFF2-40B4-BE49-F238E27FC236}">
                <a16:creationId xmlns:a16="http://schemas.microsoft.com/office/drawing/2014/main" id="{915FE2C5-E66A-4405-B19E-2C5C546C98E4}"/>
              </a:ext>
            </a:extLst>
          </p:cNvPr>
          <p:cNvSpPr>
            <a:spLocks noGrp="1"/>
          </p:cNvSpPr>
          <p:nvPr>
            <p:ph type="dt" sz="half" idx="10"/>
          </p:nvPr>
        </p:nvSpPr>
        <p:spPr>
          <a:xfrm>
            <a:off x="550863" y="6507212"/>
            <a:ext cx="2628900" cy="153888"/>
          </a:xfrm>
        </p:spPr>
        <p:txBody>
          <a:bodyPr rtlCol="0"/>
          <a:lstStyle/>
          <a:p>
            <a:pPr rtl="0"/>
            <a:r>
              <a:rPr lang="es-ES" dirty="0"/>
              <a:t>Viernes 2 de Septiembre de 2022</a:t>
            </a: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es-ES" smtClean="0"/>
              <a:pPr rtl="0"/>
              <a:t>3</a:t>
            </a:fld>
            <a:endParaRPr lang="es-ES"/>
          </a:p>
        </p:txBody>
      </p:sp>
      <p:pic>
        <p:nvPicPr>
          <p:cNvPr id="14" name="Imagen 15">
            <a:extLst>
              <a:ext uri="{FF2B5EF4-FFF2-40B4-BE49-F238E27FC236}">
                <a16:creationId xmlns:a16="http://schemas.microsoft.com/office/drawing/2014/main" id="{D64EA907-3929-97D8-9EEC-9E9EE7E09870}"/>
              </a:ext>
            </a:extLst>
          </p:cNvPr>
          <p:cNvPicPr>
            <a:picLocks noGrp="1" noChangeAspect="1"/>
          </p:cNvPicPr>
          <p:nvPr>
            <p:ph type="pic" sz="quarter" idx="13"/>
          </p:nvPr>
        </p:nvPicPr>
        <p:blipFill rotWithShape="1">
          <a:blip r:embed="rId2"/>
          <a:srcRect l="16651" r="16651"/>
          <a:stretch/>
        </p:blipFill>
        <p:spPr/>
      </p:pic>
      <p:pic>
        <p:nvPicPr>
          <p:cNvPr id="16" name="Imagen 16">
            <a:extLst>
              <a:ext uri="{FF2B5EF4-FFF2-40B4-BE49-F238E27FC236}">
                <a16:creationId xmlns:a16="http://schemas.microsoft.com/office/drawing/2014/main" id="{1997A8CF-6E22-A5FC-8A80-0D12687DB279}"/>
              </a:ext>
            </a:extLst>
          </p:cNvPr>
          <p:cNvPicPr>
            <a:picLocks noGrp="1" noChangeAspect="1"/>
          </p:cNvPicPr>
          <p:nvPr>
            <p:ph type="pic" sz="quarter" idx="14"/>
          </p:nvPr>
        </p:nvPicPr>
        <p:blipFill rotWithShape="1">
          <a:blip r:embed="rId3"/>
          <a:srcRect l="18261" r="18261"/>
          <a:stretch/>
        </p:blipFill>
        <p:spPr/>
      </p:pic>
      <p:pic>
        <p:nvPicPr>
          <p:cNvPr id="20" name="Imagen 20">
            <a:extLst>
              <a:ext uri="{FF2B5EF4-FFF2-40B4-BE49-F238E27FC236}">
                <a16:creationId xmlns:a16="http://schemas.microsoft.com/office/drawing/2014/main" id="{1B31C73B-4E8D-275F-8770-9682B2337A9D}"/>
              </a:ext>
            </a:extLst>
          </p:cNvPr>
          <p:cNvPicPr>
            <a:picLocks noGrp="1" noChangeAspect="1"/>
          </p:cNvPicPr>
          <p:nvPr>
            <p:ph type="pic" sz="quarter" idx="15"/>
          </p:nvPr>
        </p:nvPicPr>
        <p:blipFill rotWithShape="1">
          <a:blip r:embed="rId4"/>
          <a:srcRect l="16566" r="16566"/>
          <a:stretch/>
        </p:blipFill>
        <p:spPr/>
      </p:pic>
    </p:spTree>
    <p:extLst>
      <p:ext uri="{BB962C8B-B14F-4D97-AF65-F5344CB8AC3E}">
        <p14:creationId xmlns:p14="http://schemas.microsoft.com/office/powerpoint/2010/main" val="23132348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ítulo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rtlCol="0"/>
          <a:lstStyle/>
          <a:p>
            <a:pPr rtl="0"/>
            <a:r>
              <a:rPr lang="es-ES"/>
              <a:t>Introducción</a:t>
            </a:r>
            <a:endParaRPr lang="es-ES" dirty="0"/>
          </a:p>
        </p:txBody>
      </p:sp>
      <p:sp>
        <p:nvSpPr>
          <p:cNvPr id="4" name="Marcador de fecha 3">
            <a:extLst>
              <a:ext uri="{FF2B5EF4-FFF2-40B4-BE49-F238E27FC236}">
                <a16:creationId xmlns:a16="http://schemas.microsoft.com/office/drawing/2014/main" id="{0C329F70-04F7-4C70-BCF8-D4371F54EF2F}"/>
              </a:ext>
            </a:extLst>
          </p:cNvPr>
          <p:cNvSpPr>
            <a:spLocks noGrp="1"/>
          </p:cNvSpPr>
          <p:nvPr>
            <p:ph type="dt" sz="half" idx="10"/>
          </p:nvPr>
        </p:nvSpPr>
        <p:spPr>
          <a:xfrm>
            <a:off x="494418" y="6507212"/>
            <a:ext cx="2628900" cy="153888"/>
          </a:xfrm>
        </p:spPr>
        <p:txBody>
          <a:bodyPr rtlCol="0"/>
          <a:lstStyle/>
          <a:p>
            <a:pPr rtl="0"/>
            <a:r>
              <a:rPr lang="es-ES" dirty="0"/>
              <a:t>Viernes 2 de Septiembre de 2022</a:t>
            </a:r>
          </a:p>
        </p:txBody>
      </p:sp>
      <p:sp>
        <p:nvSpPr>
          <p:cNvPr id="6" name="Marcador de número de diapositiva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es-ES" smtClean="0"/>
              <a:pPr rtl="0"/>
              <a:t>4</a:t>
            </a:fld>
            <a:endParaRPr lang="es-ES" dirty="0"/>
          </a:p>
        </p:txBody>
      </p:sp>
      <p:sp>
        <p:nvSpPr>
          <p:cNvPr id="12" name="Marcador de contenido 11">
            <a:extLst>
              <a:ext uri="{FF2B5EF4-FFF2-40B4-BE49-F238E27FC236}">
                <a16:creationId xmlns:a16="http://schemas.microsoft.com/office/drawing/2014/main" id="{E5127060-CDBF-435F-9009-A5451CCE305D}"/>
              </a:ext>
            </a:extLst>
          </p:cNvPr>
          <p:cNvSpPr>
            <a:spLocks noGrp="1"/>
          </p:cNvSpPr>
          <p:nvPr>
            <p:ph sz="quarter" idx="15"/>
          </p:nvPr>
        </p:nvSpPr>
        <p:spPr>
          <a:xfrm>
            <a:off x="5262563" y="4508500"/>
            <a:ext cx="6221412" cy="1563688"/>
          </a:xfrm>
          <a:noFill/>
        </p:spPr>
        <p:txBody>
          <a:bodyPr rtlCol="0">
            <a:normAutofit fontScale="92500"/>
          </a:bodyPr>
          <a:lstStyle/>
          <a:p>
            <a:r>
              <a:rPr lang="es-MX" sz="1800">
                <a:effectLst/>
                <a:latin typeface="Calibri" panose="020F0502020204030204" pitchFamily="34" charset="0"/>
                <a:ea typeface="Calibri" panose="020F0502020204030204" pitchFamily="34" charset="0"/>
                <a:cs typeface="Times New Roman" panose="020F0502020204030204" pitchFamily="34" charset="0"/>
              </a:rPr>
              <a:t>En el mundo la contaminación cada vez va aumentando más, al día se desechan más de 20 millones de botellas de PET en México, una forma de reducir la contaminación es la construcción de viviendas hechas de botellas, estas pueden ser ocupadas como ladrillos o bien se tratan y se pueden volver a reutilizar para paredes.</a:t>
            </a:r>
          </a:p>
          <a:p>
            <a:pPr rtl="0"/>
            <a:endParaRPr lang="es-ES" dirty="0"/>
          </a:p>
        </p:txBody>
      </p:sp>
      <p:pic>
        <p:nvPicPr>
          <p:cNvPr id="14" name="Imagen 14">
            <a:extLst>
              <a:ext uri="{FF2B5EF4-FFF2-40B4-BE49-F238E27FC236}">
                <a16:creationId xmlns:a16="http://schemas.microsoft.com/office/drawing/2014/main" id="{051CCACA-4385-CB9F-206C-515105069BF8}"/>
              </a:ext>
            </a:extLst>
          </p:cNvPr>
          <p:cNvPicPr>
            <a:picLocks noGrp="1" noChangeAspect="1"/>
          </p:cNvPicPr>
          <p:nvPr>
            <p:ph type="pic" sz="quarter" idx="13"/>
          </p:nvPr>
        </p:nvPicPr>
        <p:blipFill rotWithShape="1">
          <a:blip r:embed="rId3"/>
          <a:srcRect l="30090" r="30090"/>
          <a:stretch/>
        </p:blipFill>
        <p:spPr>
          <a:xfrm>
            <a:off x="-24384" y="0"/>
            <a:ext cx="3054096" cy="3776472"/>
          </a:xfrm>
        </p:spPr>
      </p:pic>
      <p:pic>
        <p:nvPicPr>
          <p:cNvPr id="15" name="Imagen 15">
            <a:extLst>
              <a:ext uri="{FF2B5EF4-FFF2-40B4-BE49-F238E27FC236}">
                <a16:creationId xmlns:a16="http://schemas.microsoft.com/office/drawing/2014/main" id="{9D84A587-265C-91F7-BD8F-EE6F097D7FAF}"/>
              </a:ext>
            </a:extLst>
          </p:cNvPr>
          <p:cNvPicPr>
            <a:picLocks noGrp="1" noChangeAspect="1"/>
          </p:cNvPicPr>
          <p:nvPr>
            <p:ph type="pic" sz="quarter" idx="14"/>
          </p:nvPr>
        </p:nvPicPr>
        <p:blipFill rotWithShape="1">
          <a:blip r:embed="rId4"/>
          <a:srcRect l="16369" r="16369"/>
          <a:stretch/>
        </p:blipFill>
        <p:spPr/>
      </p:pic>
      <p:pic>
        <p:nvPicPr>
          <p:cNvPr id="16" name="Imagen 16">
            <a:extLst>
              <a:ext uri="{FF2B5EF4-FFF2-40B4-BE49-F238E27FC236}">
                <a16:creationId xmlns:a16="http://schemas.microsoft.com/office/drawing/2014/main" id="{D059CA83-3CAF-BA21-C9D2-B57BBE9C5725}"/>
              </a:ext>
            </a:extLst>
          </p:cNvPr>
          <p:cNvPicPr>
            <a:picLocks noGrp="1" noChangeAspect="1"/>
          </p:cNvPicPr>
          <p:nvPr>
            <p:ph type="pic" sz="quarter" idx="15"/>
          </p:nvPr>
        </p:nvPicPr>
        <p:blipFill rotWithShape="1">
          <a:blip r:embed="rId5"/>
          <a:srcRect l="27316" r="27316"/>
          <a:stretch/>
        </p:blipFill>
        <p:spPr/>
      </p:pic>
      <p:pic>
        <p:nvPicPr>
          <p:cNvPr id="17" name="Imagen 18">
            <a:extLst>
              <a:ext uri="{FF2B5EF4-FFF2-40B4-BE49-F238E27FC236}">
                <a16:creationId xmlns:a16="http://schemas.microsoft.com/office/drawing/2014/main" id="{5265640A-CF1C-C3A8-C50B-6F9FBA9CE7EF}"/>
              </a:ext>
            </a:extLst>
          </p:cNvPr>
          <p:cNvPicPr>
            <a:picLocks noGrp="1" noChangeAspect="1"/>
          </p:cNvPicPr>
          <p:nvPr>
            <p:ph type="pic" sz="quarter" idx="16"/>
          </p:nvPr>
        </p:nvPicPr>
        <p:blipFill rotWithShape="1">
          <a:blip r:embed="rId6"/>
          <a:srcRect l="24267" r="24267"/>
          <a:stretch/>
        </p:blipFill>
        <p:spPr/>
      </p:pic>
    </p:spTree>
    <p:extLst>
      <p:ext uri="{BB962C8B-B14F-4D97-AF65-F5344CB8AC3E}">
        <p14:creationId xmlns:p14="http://schemas.microsoft.com/office/powerpoint/2010/main" val="2158886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arcador de posición de imagen 7">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rotWithShape="1">
          <a:blip r:embed="rId3"/>
          <a:srcRect/>
          <a:stretch/>
        </p:blipFill>
        <p:spPr>
          <a:xfrm>
            <a:off x="576580" y="0"/>
            <a:ext cx="10287000" cy="6858000"/>
          </a:xfrm>
          <a:noFill/>
        </p:spPr>
      </p:pic>
      <p:sp>
        <p:nvSpPr>
          <p:cNvPr id="2" name="Marcador de fecha 1">
            <a:extLst>
              <a:ext uri="{FF2B5EF4-FFF2-40B4-BE49-F238E27FC236}">
                <a16:creationId xmlns:a16="http://schemas.microsoft.com/office/drawing/2014/main" id="{2910D835-B454-4270-BB35-86A187307E6F}"/>
              </a:ext>
            </a:extLst>
          </p:cNvPr>
          <p:cNvSpPr>
            <a:spLocks noGrp="1"/>
          </p:cNvSpPr>
          <p:nvPr>
            <p:ph type="dt" sz="half" idx="10"/>
          </p:nvPr>
        </p:nvSpPr>
        <p:spPr>
          <a:xfrm>
            <a:off x="550863" y="6507212"/>
            <a:ext cx="2628900" cy="153888"/>
          </a:xfrm>
        </p:spPr>
        <p:txBody>
          <a:bodyPr wrap="square" rtlCol="0" anchor="ctr">
            <a:normAutofit fontScale="62500" lnSpcReduction="20000"/>
          </a:bodyPr>
          <a:lstStyle/>
          <a:p>
            <a:pPr rtl="0">
              <a:spcAft>
                <a:spcPts val="600"/>
              </a:spcAft>
            </a:pPr>
            <a:r>
              <a:rPr lang="es-ES" dirty="0"/>
              <a:t>Viernes 2 de Septiembre de 2022</a:t>
            </a:r>
          </a:p>
          <a:p>
            <a:pPr rtl="0">
              <a:spcAft>
                <a:spcPts val="600"/>
              </a:spcAft>
            </a:pPr>
            <a:endParaRPr lang="es-ES" dirty="0"/>
          </a:p>
        </p:txBody>
      </p:sp>
      <p:sp>
        <p:nvSpPr>
          <p:cNvPr id="4" name="Marcador de número de diapositiva 3">
            <a:extLst>
              <a:ext uri="{FF2B5EF4-FFF2-40B4-BE49-F238E27FC236}">
                <a16:creationId xmlns:a16="http://schemas.microsoft.com/office/drawing/2014/main" id="{E1E7D98D-6710-41D2-B258-E1A1059D29F8}"/>
              </a:ext>
            </a:extLst>
          </p:cNvPr>
          <p:cNvSpPr>
            <a:spLocks noGrp="1"/>
          </p:cNvSpPr>
          <p:nvPr>
            <p:ph type="sldNum" sz="quarter" idx="12"/>
          </p:nvPr>
        </p:nvSpPr>
        <p:spPr>
          <a:xfrm>
            <a:off x="9948863" y="6507212"/>
            <a:ext cx="1692274" cy="153888"/>
          </a:xfrm>
        </p:spPr>
        <p:txBody>
          <a:bodyPr wrap="square" rtlCol="0" anchor="ctr">
            <a:normAutofit/>
          </a:bodyPr>
          <a:lstStyle/>
          <a:p>
            <a:pPr rtl="0">
              <a:spcAft>
                <a:spcPts val="600"/>
              </a:spcAft>
            </a:pPr>
            <a:fld id="{DBA1B0FB-D917-4C8C-928F-313BD683BF39}" type="slidenum">
              <a:rPr lang="es-ES" smtClean="0"/>
              <a:pPr rtl="0">
                <a:spcAft>
                  <a:spcPts val="600"/>
                </a:spcAft>
              </a:pPr>
              <a:t>5</a:t>
            </a:fld>
            <a:endParaRPr lang="es-ES"/>
          </a:p>
        </p:txBody>
      </p:sp>
      <p:sp>
        <p:nvSpPr>
          <p:cNvPr id="15" name="Título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rtl="0"/>
            <a:r>
              <a:rPr lang="es-MX"/>
              <a:t>LOOP PET</a:t>
            </a:r>
            <a:endParaRPr lang="es-ES" kern="1200"/>
          </a:p>
        </p:txBody>
      </p:sp>
      <p:sp>
        <p:nvSpPr>
          <p:cNvPr id="16" name="Subtítulo 15">
            <a:extLst>
              <a:ext uri="{FF2B5EF4-FFF2-40B4-BE49-F238E27FC236}">
                <a16:creationId xmlns:a16="http://schemas.microsoft.com/office/drawing/2014/main" id="{4BDCF583-1D5D-4235-97C2-39272B80A0B1}"/>
              </a:ext>
            </a:extLst>
          </p:cNvPr>
          <p:cNvSpPr>
            <a:spLocks noGrp="1"/>
          </p:cNvSpPr>
          <p:nvPr>
            <p:ph type="subTitle" idx="1"/>
          </p:nvPr>
        </p:nvSpPr>
        <p:spPr>
          <a:xfrm>
            <a:off x="550863" y="3816724"/>
            <a:ext cx="5437187" cy="2265216"/>
          </a:xfrm>
        </p:spPr>
        <p:txBody>
          <a:bodyPr vert="horz" wrap="square" lIns="0" tIns="0" rIns="0" bIns="0" rtlCol="0">
            <a:normAutofit/>
          </a:bodyPr>
          <a:lstStyle/>
          <a:p>
            <a:pPr marL="0" indent="0" rtl="0">
              <a:buNone/>
            </a:pPr>
            <a:r>
              <a:rPr lang="es-ES" dirty="0"/>
              <a:t>Decidimos </a:t>
            </a:r>
            <a:r>
              <a:rPr lang="es-ES"/>
              <a:t>ponerle </a:t>
            </a:r>
            <a:r>
              <a:rPr lang="es-MX"/>
              <a:t>LOOP PET, ya que la palabra loop significa un ciclo por lo cual tenemos la idea de poner el PET en un ciclo creando material de construcción.</a:t>
            </a:r>
            <a:endParaRPr lang="es-ES" kern="1200" dirty="0"/>
          </a:p>
        </p:txBody>
      </p:sp>
    </p:spTree>
    <p:extLst>
      <p:ext uri="{BB962C8B-B14F-4D97-AF65-F5344CB8AC3E}">
        <p14:creationId xmlns:p14="http://schemas.microsoft.com/office/powerpoint/2010/main" val="560021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0158ED04-057E-A170-5AB5-75A2E2B283D8}"/>
              </a:ext>
            </a:extLst>
          </p:cNvPr>
          <p:cNvSpPr>
            <a:spLocks noGrp="1"/>
          </p:cNvSpPr>
          <p:nvPr>
            <p:ph type="title"/>
          </p:nvPr>
        </p:nvSpPr>
        <p:spPr>
          <a:xfrm>
            <a:off x="273101" y="560072"/>
            <a:ext cx="3704405" cy="977581"/>
          </a:xfrm>
        </p:spPr>
        <p:txBody>
          <a:bodyPr wrap="square" anchor="b">
            <a:normAutofit/>
          </a:bodyPr>
          <a:lstStyle/>
          <a:p>
            <a:r>
              <a:rPr lang="en-US" dirty="0"/>
              <a:t>   </a:t>
            </a:r>
          </a:p>
        </p:txBody>
      </p:sp>
      <p:sp>
        <p:nvSpPr>
          <p:cNvPr id="21" name="Content Placeholder 2">
            <a:extLst>
              <a:ext uri="{FF2B5EF4-FFF2-40B4-BE49-F238E27FC236}">
                <a16:creationId xmlns:a16="http://schemas.microsoft.com/office/drawing/2014/main" id="{21E592D1-33D0-41F5-B865-290A68E251A3}"/>
              </a:ext>
            </a:extLst>
          </p:cNvPr>
          <p:cNvSpPr>
            <a:spLocks noGrp="1"/>
          </p:cNvSpPr>
          <p:nvPr>
            <p:ph sz="quarter" idx="15"/>
          </p:nvPr>
        </p:nvSpPr>
        <p:spPr>
          <a:xfrm>
            <a:off x="411982" y="2369021"/>
            <a:ext cx="3565524" cy="2351087"/>
          </a:xfrm>
        </p:spPr>
        <p:txBody>
          <a:bodyPr/>
          <a:lstStyle/>
          <a:p>
            <a:pPr algn="ctr"/>
            <a:r>
              <a:rPr lang="en-US" sz="3600" dirty="0"/>
              <a:t>“Por un </a:t>
            </a:r>
            <a:r>
              <a:rPr lang="en-US" sz="3600" dirty="0" err="1"/>
              <a:t>ambiente</a:t>
            </a:r>
            <a:r>
              <a:rPr lang="en-US" sz="3600" dirty="0"/>
              <a:t> </a:t>
            </a:r>
            <a:r>
              <a:rPr lang="en-US" sz="3600" dirty="0" err="1"/>
              <a:t>mejor</a:t>
            </a:r>
            <a:r>
              <a:rPr lang="en-US" sz="3600" dirty="0"/>
              <a:t>”</a:t>
            </a:r>
          </a:p>
        </p:txBody>
      </p:sp>
      <p:pic>
        <p:nvPicPr>
          <p:cNvPr id="9" name="Marcador de posición de imagen 8">
            <a:extLst>
              <a:ext uri="{FF2B5EF4-FFF2-40B4-BE49-F238E27FC236}">
                <a16:creationId xmlns:a16="http://schemas.microsoft.com/office/drawing/2014/main" id="{AE9C50F3-8CB8-57CA-2AD6-F4C4E27150E4}"/>
              </a:ext>
            </a:extLst>
          </p:cNvPr>
          <p:cNvPicPr>
            <a:picLocks noGrp="1" noChangeAspect="1"/>
          </p:cNvPicPr>
          <p:nvPr>
            <p:ph type="pic" sz="quarter" idx="13"/>
          </p:nvPr>
        </p:nvPicPr>
        <p:blipFill rotWithShape="1">
          <a:blip r:embed="rId2"/>
          <a:srcRect l="5780" r="1222" b="2"/>
          <a:stretch/>
        </p:blipFill>
        <p:spPr>
          <a:xfrm>
            <a:off x="5535809" y="656633"/>
            <a:ext cx="5132388" cy="5132388"/>
          </a:xfrm>
          <a:noFill/>
        </p:spPr>
      </p:pic>
      <p:sp>
        <p:nvSpPr>
          <p:cNvPr id="3" name="Marcador de fecha 2">
            <a:extLst>
              <a:ext uri="{FF2B5EF4-FFF2-40B4-BE49-F238E27FC236}">
                <a16:creationId xmlns:a16="http://schemas.microsoft.com/office/drawing/2014/main" id="{AF468ABA-E3D8-8D87-7D7A-F6AFF2A96666}"/>
              </a:ext>
            </a:extLst>
          </p:cNvPr>
          <p:cNvSpPr>
            <a:spLocks noGrp="1"/>
          </p:cNvSpPr>
          <p:nvPr>
            <p:ph type="dt" sz="half" idx="10"/>
          </p:nvPr>
        </p:nvSpPr>
        <p:spPr>
          <a:xfrm>
            <a:off x="550863" y="6507212"/>
            <a:ext cx="2628900" cy="153888"/>
          </a:xfrm>
        </p:spPr>
        <p:txBody>
          <a:bodyPr wrap="square" anchor="ctr">
            <a:normAutofit/>
          </a:bodyPr>
          <a:lstStyle/>
          <a:p>
            <a:pPr rtl="0">
              <a:spcAft>
                <a:spcPts val="600"/>
              </a:spcAft>
            </a:pPr>
            <a:r>
              <a:rPr lang="es-ES" dirty="0"/>
              <a:t>Viernes 2 de Septiembre de 2022</a:t>
            </a:r>
          </a:p>
        </p:txBody>
      </p:sp>
      <p:sp>
        <p:nvSpPr>
          <p:cNvPr id="5" name="Marcador de número de diapositiva 4">
            <a:extLst>
              <a:ext uri="{FF2B5EF4-FFF2-40B4-BE49-F238E27FC236}">
                <a16:creationId xmlns:a16="http://schemas.microsoft.com/office/drawing/2014/main" id="{27EA9192-B2A9-C3CF-2CC2-5428A3D0E5DE}"/>
              </a:ext>
            </a:extLst>
          </p:cNvPr>
          <p:cNvSpPr>
            <a:spLocks noGrp="1"/>
          </p:cNvSpPr>
          <p:nvPr>
            <p:ph type="sldNum" sz="quarter" idx="12"/>
          </p:nvPr>
        </p:nvSpPr>
        <p:spPr>
          <a:xfrm>
            <a:off x="9948863" y="6507212"/>
            <a:ext cx="1692274" cy="153888"/>
          </a:xfrm>
        </p:spPr>
        <p:txBody>
          <a:bodyPr wrap="square" anchor="ctr">
            <a:normAutofit/>
          </a:bodyPr>
          <a:lstStyle/>
          <a:p>
            <a:pPr rtl="0">
              <a:spcAft>
                <a:spcPts val="600"/>
              </a:spcAft>
            </a:pPr>
            <a:fld id="{DBA1B0FB-D917-4C8C-928F-313BD683BF39}" type="slidenum">
              <a:rPr lang="es-ES" smtClean="0"/>
              <a:pPr rtl="0">
                <a:spcAft>
                  <a:spcPts val="600"/>
                </a:spcAft>
              </a:pPr>
              <a:t>6</a:t>
            </a:fld>
            <a:endParaRPr lang="es-ES"/>
          </a:p>
        </p:txBody>
      </p:sp>
    </p:spTree>
    <p:extLst>
      <p:ext uri="{BB962C8B-B14F-4D97-AF65-F5344CB8AC3E}">
        <p14:creationId xmlns:p14="http://schemas.microsoft.com/office/powerpoint/2010/main" val="235017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ítulo 13">
            <a:extLst>
              <a:ext uri="{FF2B5EF4-FFF2-40B4-BE49-F238E27FC236}">
                <a16:creationId xmlns:a16="http://schemas.microsoft.com/office/drawing/2014/main" id="{C15EE852-24F1-4643-8082-AB45CFF2BA10}"/>
              </a:ext>
            </a:extLst>
          </p:cNvPr>
          <p:cNvSpPr>
            <a:spLocks noGrp="1"/>
          </p:cNvSpPr>
          <p:nvPr>
            <p:ph type="ctrTitle"/>
          </p:nvPr>
        </p:nvSpPr>
        <p:spPr>
          <a:xfrm>
            <a:off x="3359149" y="389840"/>
            <a:ext cx="8281987" cy="2954655"/>
          </a:xfrm>
        </p:spPr>
        <p:txBody>
          <a:bodyPr wrap="square" rtlCol="0" anchor="t">
            <a:normAutofit/>
          </a:bodyPr>
          <a:lstStyle/>
          <a:p>
            <a:pPr rtl="0"/>
            <a:r>
              <a:rPr lang="es-ES" dirty="0" err="1"/>
              <a:t>Mision</a:t>
            </a:r>
            <a:endParaRPr lang="es-ES" dirty="0"/>
          </a:p>
        </p:txBody>
      </p:sp>
      <p:sp>
        <p:nvSpPr>
          <p:cNvPr id="15" name="Marcador de contenido 14">
            <a:extLst>
              <a:ext uri="{FF2B5EF4-FFF2-40B4-BE49-F238E27FC236}">
                <a16:creationId xmlns:a16="http://schemas.microsoft.com/office/drawing/2014/main" id="{4139825C-53C7-44F4-A064-9795CECD081B}"/>
              </a:ext>
            </a:extLst>
          </p:cNvPr>
          <p:cNvSpPr>
            <a:spLocks noGrp="1"/>
          </p:cNvSpPr>
          <p:nvPr>
            <p:ph type="subTitle" idx="1"/>
          </p:nvPr>
        </p:nvSpPr>
        <p:spPr>
          <a:xfrm>
            <a:off x="3359149" y="3536951"/>
            <a:ext cx="8281989" cy="2555874"/>
          </a:xfrm>
        </p:spPr>
        <p:txBody>
          <a:bodyPr wrap="square" rtlCol="0">
            <a:normAutofit/>
          </a:bodyPr>
          <a:lstStyle/>
          <a:p>
            <a:r>
              <a:rPr lang="es-MX" sz="2100" b="0" i="0">
                <a:effectLst/>
                <a:ea typeface="Times New Roman" panose="02020603050405020304" pitchFamily="18" charset="0"/>
                <a:cs typeface="Times New Roman" panose="02020603050405020304" pitchFamily="18" charset="0"/>
              </a:rPr>
              <a:t>Elaborar una calculadora para saber el uso que se le puede dar al pet en la construcción, la calculadora medirá la cantidad de pet qué hay en un hogar, para después poder hacer cálculos y darnos la cantidad exacta de construcción que se podrá realizar.</a:t>
            </a:r>
            <a:endParaRPr lang="es-MX" sz="2100">
              <a:effectLst/>
              <a:ea typeface="Times New Roman" panose="02020603050405020304" pitchFamily="18" charset="0"/>
              <a:cs typeface="Times New Roman" panose="02020603050405020304" pitchFamily="18" charset="0"/>
            </a:endParaRPr>
          </a:p>
          <a:p>
            <a:pPr rtl="0"/>
            <a:endParaRPr lang="es-ES" dirty="0"/>
          </a:p>
        </p:txBody>
      </p:sp>
      <p:sp>
        <p:nvSpPr>
          <p:cNvPr id="19" name="Marcador de fecha 18">
            <a:extLst>
              <a:ext uri="{FF2B5EF4-FFF2-40B4-BE49-F238E27FC236}">
                <a16:creationId xmlns:a16="http://schemas.microsoft.com/office/drawing/2014/main" id="{386DB667-0553-4FB8-B0E0-776539934AFF}"/>
              </a:ext>
            </a:extLst>
          </p:cNvPr>
          <p:cNvSpPr>
            <a:spLocks noGrp="1"/>
          </p:cNvSpPr>
          <p:nvPr>
            <p:ph type="dt" sz="half" idx="10"/>
          </p:nvPr>
        </p:nvSpPr>
        <p:spPr>
          <a:xfrm>
            <a:off x="550863" y="6507212"/>
            <a:ext cx="2628900" cy="153888"/>
          </a:xfrm>
        </p:spPr>
        <p:txBody>
          <a:bodyPr wrap="square" rtlCol="0" anchor="ctr">
            <a:normAutofit/>
          </a:bodyPr>
          <a:lstStyle/>
          <a:p>
            <a:pPr rtl="0">
              <a:spcAft>
                <a:spcPts val="600"/>
              </a:spcAft>
            </a:pPr>
            <a:r>
              <a:rPr lang="es-ES" dirty="0"/>
              <a:t>Viernes 2 de septiembre de 2022</a:t>
            </a:r>
            <a:endParaRPr lang="es-ES"/>
          </a:p>
        </p:txBody>
      </p:sp>
      <p:sp>
        <p:nvSpPr>
          <p:cNvPr id="21" name="Marcador de número de diapositiva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wrap="square" rtlCol="0" anchor="ctr">
            <a:normAutofit/>
          </a:bodyPr>
          <a:lstStyle/>
          <a:p>
            <a:pPr rtl="0">
              <a:spcAft>
                <a:spcPts val="600"/>
              </a:spcAft>
            </a:pPr>
            <a:fld id="{DBA1B0FB-D917-4C8C-928F-313BD683BF39}" type="slidenum">
              <a:rPr lang="es-ES" smtClean="0"/>
              <a:pPr rtl="0">
                <a:spcAft>
                  <a:spcPts val="600"/>
                </a:spcAft>
              </a:pPr>
              <a:t>7</a:t>
            </a:fld>
            <a:endParaRPr lang="es-ES"/>
          </a:p>
        </p:txBody>
      </p:sp>
    </p:spTree>
    <p:extLst>
      <p:ext uri="{BB962C8B-B14F-4D97-AF65-F5344CB8AC3E}">
        <p14:creationId xmlns:p14="http://schemas.microsoft.com/office/powerpoint/2010/main" val="395518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9104F1-0C53-5839-CCC8-5E554360DBEC}"/>
              </a:ext>
            </a:extLst>
          </p:cNvPr>
          <p:cNvSpPr>
            <a:spLocks noGrp="1"/>
          </p:cNvSpPr>
          <p:nvPr>
            <p:ph type="ctrTitle"/>
          </p:nvPr>
        </p:nvSpPr>
        <p:spPr>
          <a:xfrm>
            <a:off x="7999414" y="1051551"/>
            <a:ext cx="3565524" cy="2384898"/>
          </a:xfrm>
        </p:spPr>
        <p:txBody>
          <a:bodyPr wrap="square" anchor="b">
            <a:normAutofit/>
          </a:bodyPr>
          <a:lstStyle/>
          <a:p>
            <a:r>
              <a:rPr lang="es-MX"/>
              <a:t>Visión </a:t>
            </a:r>
            <a:endParaRPr lang="es-MX" dirty="0"/>
          </a:p>
        </p:txBody>
      </p:sp>
      <p:pic>
        <p:nvPicPr>
          <p:cNvPr id="12" name="Vídeo 11">
            <a:extLst>
              <a:ext uri="{FF2B5EF4-FFF2-40B4-BE49-F238E27FC236}">
                <a16:creationId xmlns:a16="http://schemas.microsoft.com/office/drawing/2014/main" id="{5A2A493A-F54A-0CD4-34E0-15E5BDABD08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1876" r="16825" b="-1"/>
          <a:stretch/>
        </p:blipFill>
        <p:spPr>
          <a:xfrm>
            <a:off x="20" y="10"/>
            <a:ext cx="7452340" cy="6857990"/>
          </a:xfrm>
          <a:prstGeom prst="rect">
            <a:avLst/>
          </a:prstGeom>
          <a:noFill/>
        </p:spPr>
      </p:pic>
      <p:sp>
        <p:nvSpPr>
          <p:cNvPr id="3" name="Marcador de contenido 2">
            <a:extLst>
              <a:ext uri="{FF2B5EF4-FFF2-40B4-BE49-F238E27FC236}">
                <a16:creationId xmlns:a16="http://schemas.microsoft.com/office/drawing/2014/main" id="{AEE4463B-F193-B247-5A59-1D320FAF7FEC}"/>
              </a:ext>
            </a:extLst>
          </p:cNvPr>
          <p:cNvSpPr>
            <a:spLocks noGrp="1"/>
          </p:cNvSpPr>
          <p:nvPr>
            <p:ph type="body" sz="quarter" idx="14"/>
          </p:nvPr>
        </p:nvSpPr>
        <p:spPr>
          <a:xfrm>
            <a:off x="7999413" y="3568700"/>
            <a:ext cx="3565524" cy="1731963"/>
          </a:xfrm>
        </p:spPr>
        <p:txBody>
          <a:bodyPr wrap="square">
            <a:normAutofit fontScale="25000" lnSpcReduction="20000"/>
          </a:bodyPr>
          <a:lstStyle/>
          <a:p>
            <a:pPr>
              <a:lnSpc>
                <a:spcPct val="100000"/>
              </a:lnSpc>
            </a:pPr>
            <a:r>
              <a:rPr lang="es-MX" sz="8400">
                <a:effectLst/>
                <a:ea typeface="Calibri" panose="020F0502020204030204" pitchFamily="34" charset="0"/>
                <a:cs typeface="Times New Roman" panose="02020603050405020304" pitchFamily="18" charset="0"/>
              </a:rPr>
              <a:t>   Trabajar para que la actividad del reciclado del PET sea mayor, usando el pet para la elaboración de materiales para el sector de la construcción. Ayudando así a cuidar el medio ambiente.</a:t>
            </a:r>
          </a:p>
          <a:p>
            <a:pPr>
              <a:lnSpc>
                <a:spcPct val="100000"/>
              </a:lnSpc>
            </a:pPr>
            <a:endParaRPr lang="es-MX" sz="1700"/>
          </a:p>
        </p:txBody>
      </p:sp>
      <p:sp>
        <p:nvSpPr>
          <p:cNvPr id="5" name="Marcador de fecha 4" hidden="1">
            <a:extLst>
              <a:ext uri="{FF2B5EF4-FFF2-40B4-BE49-F238E27FC236}">
                <a16:creationId xmlns:a16="http://schemas.microsoft.com/office/drawing/2014/main" id="{D693FBDB-1D89-5547-CDDF-9643A4216CBF}"/>
              </a:ext>
            </a:extLst>
          </p:cNvPr>
          <p:cNvSpPr>
            <a:spLocks noGrp="1"/>
          </p:cNvSpPr>
          <p:nvPr>
            <p:ph type="dt" sz="half" idx="4294967295"/>
          </p:nvPr>
        </p:nvSpPr>
        <p:spPr>
          <a:xfrm>
            <a:off x="550863" y="6507212"/>
            <a:ext cx="2628900" cy="153888"/>
          </a:xfrm>
        </p:spPr>
        <p:txBody>
          <a:bodyPr/>
          <a:lstStyle/>
          <a:p>
            <a:pPr rtl="0">
              <a:spcAft>
                <a:spcPts val="600"/>
              </a:spcAft>
            </a:pPr>
            <a:r>
              <a:rPr lang="es-ES" dirty="0"/>
              <a:t>Viernes 2 de Septiembre de 2022</a:t>
            </a:r>
            <a:endParaRPr lang="es-ES"/>
          </a:p>
        </p:txBody>
      </p:sp>
      <p:sp>
        <p:nvSpPr>
          <p:cNvPr id="7" name="Marcador de número de diapositiva 6" hidden="1">
            <a:extLst>
              <a:ext uri="{FF2B5EF4-FFF2-40B4-BE49-F238E27FC236}">
                <a16:creationId xmlns:a16="http://schemas.microsoft.com/office/drawing/2014/main" id="{89814F81-3E60-5A42-3D32-79BE60FA664A}"/>
              </a:ext>
            </a:extLst>
          </p:cNvPr>
          <p:cNvSpPr>
            <a:spLocks noGrp="1"/>
          </p:cNvSpPr>
          <p:nvPr>
            <p:ph type="sldNum" sz="quarter" idx="4294967295"/>
          </p:nvPr>
        </p:nvSpPr>
        <p:spPr>
          <a:xfrm>
            <a:off x="9948863" y="6507212"/>
            <a:ext cx="1692274" cy="153888"/>
          </a:xfrm>
        </p:spPr>
        <p:txBody>
          <a:bodyPr/>
          <a:lstStyle/>
          <a:p>
            <a:pPr rtl="0">
              <a:spcAft>
                <a:spcPts val="600"/>
              </a:spcAft>
            </a:pPr>
            <a:fld id="{DBA1B0FB-D917-4C8C-928F-313BD683BF39}" type="slidenum">
              <a:rPr lang="es-ES" smtClean="0"/>
              <a:pPr rtl="0">
                <a:spcAft>
                  <a:spcPts val="600"/>
                </a:spcAft>
              </a:pPr>
              <a:t>8</a:t>
            </a:fld>
            <a:endParaRPr lang="es-ES"/>
          </a:p>
        </p:txBody>
      </p:sp>
    </p:spTree>
    <p:extLst>
      <p:ext uri="{BB962C8B-B14F-4D97-AF65-F5344CB8AC3E}">
        <p14:creationId xmlns:p14="http://schemas.microsoft.com/office/powerpoint/2010/main" val="199212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2"/>
                                        </p:tgtEl>
                                      </p:cBhvr>
                                    </p:cmd>
                                  </p:childTnLst>
                                </p:cTn>
                              </p:par>
                            </p:childTnLst>
                          </p:cTn>
                        </p:par>
                      </p:childTnLst>
                    </p:cTn>
                  </p:par>
                </p:childTnLst>
              </p:cTn>
              <p:nextCondLst>
                <p:cond evt="onClick" delay="0">
                  <p:tgtEl>
                    <p:spTgt spid="12"/>
                  </p:tgtEl>
                </p:cond>
              </p:nextCondLst>
            </p:seq>
            <p:video>
              <p:cMediaNode mute="1">
                <p:cTn id="12" repeatCount="indefinite" fill="hold" display="0">
                  <p:stCondLst>
                    <p:cond delay="indefinite"/>
                  </p:stCondLst>
                </p:cTn>
                <p:tgtEl>
                  <p:spTgt spid="1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63B5DB-B81B-3BEE-0945-8AC7FADB2DED}"/>
              </a:ext>
            </a:extLst>
          </p:cNvPr>
          <p:cNvSpPr>
            <a:spLocks noGrp="1"/>
          </p:cNvSpPr>
          <p:nvPr>
            <p:ph type="title"/>
          </p:nvPr>
        </p:nvSpPr>
        <p:spPr>
          <a:xfrm>
            <a:off x="550863" y="4508500"/>
            <a:ext cx="4500562" cy="1562959"/>
          </a:xfrm>
        </p:spPr>
        <p:txBody>
          <a:bodyPr wrap="square" anchor="t">
            <a:normAutofit/>
          </a:bodyPr>
          <a:lstStyle/>
          <a:p>
            <a:r>
              <a:rPr lang="es-MX" dirty="0"/>
              <a:t>Objetivo</a:t>
            </a:r>
          </a:p>
        </p:txBody>
      </p:sp>
      <p:pic>
        <p:nvPicPr>
          <p:cNvPr id="9" name="Vídeo 8">
            <a:extLst>
              <a:ext uri="{FF2B5EF4-FFF2-40B4-BE49-F238E27FC236}">
                <a16:creationId xmlns:a16="http://schemas.microsoft.com/office/drawing/2014/main" id="{9216A63F-7D3C-3F06-403C-7E448790701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6879" r="-1" b="18210"/>
          <a:stretch/>
        </p:blipFill>
        <p:spPr>
          <a:xfrm>
            <a:off x="20" y="10"/>
            <a:ext cx="12191980" cy="3776462"/>
          </a:xfrm>
          <a:prstGeom prst="rect">
            <a:avLst/>
          </a:prstGeom>
          <a:noFill/>
        </p:spPr>
      </p:pic>
      <p:sp>
        <p:nvSpPr>
          <p:cNvPr id="3" name="Marcador de contenido 2">
            <a:extLst>
              <a:ext uri="{FF2B5EF4-FFF2-40B4-BE49-F238E27FC236}">
                <a16:creationId xmlns:a16="http://schemas.microsoft.com/office/drawing/2014/main" id="{F2498717-6DB0-4AE6-E793-337EB40C6E9A}"/>
              </a:ext>
            </a:extLst>
          </p:cNvPr>
          <p:cNvSpPr>
            <a:spLocks noGrp="1"/>
          </p:cNvSpPr>
          <p:nvPr>
            <p:ph sz="quarter" idx="15"/>
          </p:nvPr>
        </p:nvSpPr>
        <p:spPr>
          <a:xfrm>
            <a:off x="5262411" y="4508500"/>
            <a:ext cx="6221412" cy="1563688"/>
          </a:xfrm>
        </p:spPr>
        <p:txBody>
          <a:bodyPr wrap="square">
            <a:normAutofit/>
          </a:bodyPr>
          <a:lstStyle/>
          <a:p>
            <a:r>
              <a:rPr lang="es-MX" sz="2100">
                <a:effectLst/>
                <a:ea typeface="Calibri" panose="020F0502020204030204" pitchFamily="34" charset="0"/>
                <a:cs typeface="Times New Roman" panose="02020603050405020304" pitchFamily="18" charset="0"/>
              </a:rPr>
              <a:t>Crear  una calculadora para llevar a cabo un cálculo de la cantidad de PET que se utilizará para cada material dentro del sector de la construcción.</a:t>
            </a:r>
          </a:p>
          <a:p>
            <a:endParaRPr lang="es-MX" dirty="0"/>
          </a:p>
        </p:txBody>
      </p:sp>
      <p:sp>
        <p:nvSpPr>
          <p:cNvPr id="5" name="Marcador de fecha 4">
            <a:extLst>
              <a:ext uri="{FF2B5EF4-FFF2-40B4-BE49-F238E27FC236}">
                <a16:creationId xmlns:a16="http://schemas.microsoft.com/office/drawing/2014/main" id="{CCE9E17E-7F7C-DC91-967C-AE163F7C888C}"/>
              </a:ext>
            </a:extLst>
          </p:cNvPr>
          <p:cNvSpPr>
            <a:spLocks noGrp="1"/>
          </p:cNvSpPr>
          <p:nvPr>
            <p:ph type="dt" sz="half" idx="10"/>
          </p:nvPr>
        </p:nvSpPr>
        <p:spPr>
          <a:xfrm>
            <a:off x="550863" y="6507212"/>
            <a:ext cx="2628900" cy="153888"/>
          </a:xfrm>
        </p:spPr>
        <p:txBody>
          <a:bodyPr wrap="square" anchor="ctr">
            <a:normAutofit/>
          </a:bodyPr>
          <a:lstStyle/>
          <a:p>
            <a:pPr rtl="0">
              <a:spcAft>
                <a:spcPts val="600"/>
              </a:spcAft>
            </a:pPr>
            <a:r>
              <a:rPr lang="es-ES" dirty="0"/>
              <a:t>Viernes 2 de Septiembre de 2022</a:t>
            </a:r>
          </a:p>
        </p:txBody>
      </p:sp>
      <p:sp>
        <p:nvSpPr>
          <p:cNvPr id="7" name="Marcador de número de diapositiva 6">
            <a:extLst>
              <a:ext uri="{FF2B5EF4-FFF2-40B4-BE49-F238E27FC236}">
                <a16:creationId xmlns:a16="http://schemas.microsoft.com/office/drawing/2014/main" id="{CCC69D5D-6CBD-C8C1-64EF-83661A0E3C01}"/>
              </a:ext>
            </a:extLst>
          </p:cNvPr>
          <p:cNvSpPr>
            <a:spLocks noGrp="1"/>
          </p:cNvSpPr>
          <p:nvPr>
            <p:ph type="sldNum" sz="quarter" idx="12"/>
          </p:nvPr>
        </p:nvSpPr>
        <p:spPr>
          <a:xfrm>
            <a:off x="9948863" y="6507212"/>
            <a:ext cx="1692274" cy="153888"/>
          </a:xfrm>
        </p:spPr>
        <p:txBody>
          <a:bodyPr wrap="square" anchor="ctr">
            <a:normAutofit/>
          </a:bodyPr>
          <a:lstStyle/>
          <a:p>
            <a:pPr rtl="0">
              <a:spcAft>
                <a:spcPts val="600"/>
              </a:spcAft>
            </a:pPr>
            <a:fld id="{DBA1B0FB-D917-4C8C-928F-313BD683BF39}" type="slidenum">
              <a:rPr lang="es-ES" smtClean="0"/>
              <a:pPr rtl="0">
                <a:spcAft>
                  <a:spcPts val="600"/>
                </a:spcAft>
              </a:pPr>
              <a:t>9</a:t>
            </a:fld>
            <a:endParaRPr lang="es-ES"/>
          </a:p>
        </p:txBody>
      </p:sp>
    </p:spTree>
    <p:extLst>
      <p:ext uri="{BB962C8B-B14F-4D97-AF65-F5344CB8AC3E}">
        <p14:creationId xmlns:p14="http://schemas.microsoft.com/office/powerpoint/2010/main" val="3315657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mute="1">
                <p:cTn id="12" repeatCount="indefinite" fill="hold" display="0">
                  <p:stCondLst>
                    <p:cond delay="indefinite"/>
                  </p:stCondLst>
                </p:cTn>
                <p:tgtEl>
                  <p:spTgt spid="9"/>
                </p:tgtEl>
              </p:cMediaNode>
            </p:video>
          </p:childTnLst>
        </p:cTn>
      </p:par>
    </p:tnLst>
  </p:timing>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5867.tgt.Office_50301375_TF33713516_Win32_OJ112196127" id="{F9082FAB-B260-427D-84E8-28A2C83CAFF9}" vid="{CFEC27F7-7A35-4744-B58C-557A3196B84D}"/>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71af3243-3dd4-4a8d-8c0d-dd76da1f02a5"/>
    <ds:schemaRef ds:uri="16c05727-aa75-4e4a-9b5f-8a80a1165891"/>
    <ds:schemaRef ds:uri="230e9df3-be65-4c73-a93b-d1236ebd677e"/>
  </ds:schemaRefs>
</ds:datastoreItem>
</file>

<file path=customXml/itemProps2.xml><?xml version="1.0" encoding="utf-8"?>
<ds:datastoreItem xmlns:ds="http://schemas.openxmlformats.org/officeDocument/2006/customXml" ds:itemID="{50811A92-D464-4AC4-A396-BA73B10CEEAC}">
  <ds:schemaRefs>
    <ds:schemaRef ds:uri="http://schemas.microsoft.com/office/2006/metadata/properties"/>
    <ds:schemaRef ds:uri="http://www.w3.org/2000/xmlns/"/>
    <ds:schemaRef ds:uri="http://schemas.microsoft.com/sharepoint/v3"/>
    <ds:schemaRef ds:uri="http://www.w3.org/2001/XMLSchema-instance"/>
    <ds:schemaRef ds:uri="71af3243-3dd4-4a8d-8c0d-dd76da1f02a5"/>
    <ds:schemaRef ds:uri="http://schemas.microsoft.com/office/infopath/2007/PartnerControls"/>
    <ds:schemaRef ds:uri="230e9df3-be65-4c73-a93b-d1236ebd677e"/>
  </ds:schemaRefs>
</ds:datastoreItem>
</file>

<file path=customXml/itemProps3.xml><?xml version="1.0" encoding="utf-8"?>
<ds:datastoreItem xmlns:ds="http://schemas.openxmlformats.org/officeDocument/2006/customXml" ds:itemID="{904751AB-E840-446F-8D49-E697067EC88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{EDB35942-19D1-43A4-815B-92B1DFE01760}tf33713516_win32</Template>
  <TotalTime>224</TotalTime>
  <Words>363</Words>
  <Application>Microsoft Office PowerPoint</Application>
  <PresentationFormat>Panorámica</PresentationFormat>
  <Paragraphs>64</Paragraphs>
  <Slides>12</Slides>
  <Notes>4</Notes>
  <HiddenSlides>0</HiddenSlides>
  <MMClips>2</MMClips>
  <ScaleCrop>false</ScaleCrop>
  <HeadingPairs>
    <vt:vector size="4" baseType="variant">
      <vt:variant>
        <vt:lpstr>Tema</vt:lpstr>
      </vt:variant>
      <vt:variant>
        <vt:i4>1</vt:i4>
      </vt:variant>
      <vt:variant>
        <vt:lpstr>Títulos de diapositiva</vt:lpstr>
      </vt:variant>
      <vt:variant>
        <vt:i4>12</vt:i4>
      </vt:variant>
    </vt:vector>
  </HeadingPairs>
  <TitlesOfParts>
    <vt:vector size="13" baseType="lpstr">
      <vt:lpstr>3DFloatVTI</vt:lpstr>
      <vt:lpstr>Proyecto Aula PET en Combustible Sintético</vt:lpstr>
      <vt:lpstr>Equipo 7</vt:lpstr>
      <vt:lpstr>Índice</vt:lpstr>
      <vt:lpstr>Introducción</vt:lpstr>
      <vt:lpstr>LOOP PET</vt:lpstr>
      <vt:lpstr>   </vt:lpstr>
      <vt:lpstr>Mision</vt:lpstr>
      <vt:lpstr>Visión </vt:lpstr>
      <vt:lpstr>Objetivo</vt:lpstr>
      <vt:lpstr>Politicas</vt:lpstr>
      <vt:lpstr>FODA</vt:lpstr>
      <vt:lpstr>Gracias por su atención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Aula PET en Combustible Sintético</dc:title>
  <dc:creator>MEJIA APARICIO EDISON</dc:creator>
  <cp:lastModifiedBy>Edgar Cain Rosas Martinez</cp:lastModifiedBy>
  <cp:revision>3</cp:revision>
  <dcterms:created xsi:type="dcterms:W3CDTF">2022-09-02T15:42:52Z</dcterms:created>
  <dcterms:modified xsi:type="dcterms:W3CDTF">2022-09-10T18:57:27Z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